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క్రీస్తు ప్రభుని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Kreesthu Prabhuni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క్రీస్తు ప్రభుని జేరి - నేను క్రీస్తువాడ నౌదు = నేను క్రీస్తు సొత్తు గాన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-నేనునా సమస్తమును - నాధు డేసు కిపుడు యిత్తు ॥నే॥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Kreesthu Prabhuni Jeri - Nenu Kreesthuvaada Naudu = Nenu Kreesthu Soththu Gaana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-Nenunaa Samasthamunu - Naadhu Desu Kipudu Yiththu ॥Ne॥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నేను క్రీస్తు ననుభవించి - నేను క్రీస్తు బోలియుందు = నేను నా స్వరూపమందు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నా ప్రభుండు గానుపింప - నేను నేసులో వసింతు ॥నే॥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Nenu Kreesthu Nanubhavinchi - Nenu Kreesthu Boliyundu = Nenu Naa Svaroopamandu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Naa Prabhundu Gaanupimpa - Nenu Nesulo Vasinthu ॥Ne॥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నేను క్రీస్తునందునుండి - నేను క్రీస్తులో బెరుగుదు = నేను క్రీస్తు దారినడచి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నేను క్రీస్తు మనసు నెపుడు - గానుపబితు నెల్లెడను ॥నే॥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Nenu Kreesthunandunundi - Nenu Kreesthulo Berugudu = Nenu Kreesthu Daarinadachi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Nenu Kreesthu Manasu Nepudu - Gaanupabithu Nelledanu ॥Ne॥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నేను క్రీస్తు సేవజేసి - నేను క్రీస్తు సాక్షినౌదు = నేను క్రీస్తు సాధ నంబె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యనుభవించు రక్ష - ణానందంబు జాటెదెపుడు ॥నే॥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Nenu Kreesthu Sevajesi - Nenu Kreesthu Saakshinaudu = Nenu Kreesthu Saadha Nambe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Yanubhavinchu Raksha - Naanandambu Jaatedepudu ॥Ne॥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నేను ప్రాణమైన నిచ్చి - నేను క్రీస్తుకై బ్రతుకుదు = నేను, క్రీస్తు కలిసియున్న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నాశన తనయుని శక్తి - నేలగూలు నద్భుతముగ ॥నే॥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Nenu Praanamaina Nichchi - Nenu Kreesthukai Brathukudu = Nenu, Kreesthu Kalisiyunna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Naashana Thanayuni Shakthi - Nelagoolu Nadbhuthamuga ॥Ne॥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2026-08-11T18:43:48Z</dcterms:created>
  <dcterms:modified xsi:type="dcterms:W3CDTF">2026-08-11T18:43:48Z</dcterms:modified>
</cp:coreProperties>
</file>