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నలుగకుండ గోధుమలు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Nalugakunda Godhumalu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నలుగకుండ గోధుమలు కడుపు నింప గలుగునా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కరగకుండ కొవ్వొత్తి కాంతి నివ్వగలుగునా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Nalugakunda Godhumalu Kadupu Nimpa Galugunaa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Karagakunda Kovvotthi Kaanthi Nivvagalugunaa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యాత్రలో నలుగుటయే విలువయా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ఇరుకైన బాటలో కరుగుటయే వెలుగయా (2)       ||నలుగకుండ||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Yaathralo Nalugutaye Viluvayaa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Irukaina Baatalo Karugutaye Velugayaa (2)         ||Nalugakunda||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పగలని బండనుండి జలములు హోరులు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విరుగని పొలము మనకు పంటలివ్వగలుగునా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Pagalani Bandanundi Jalamulu Horulu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Virugani Polamu Manaku Pantalivvagalugunaa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యాత్రలో పగులుటయే ఫలమయా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విశ్వాసి బాటలో విరుగుటయే పరమయా (2)       ||నలుగకుండ||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Yaathralo Pagulutaye Phalamayaa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Vishwaasi Baatalo Virugutaye Paramayaa (2)         ||Nalugakunda||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చిందకుండ పాపములు పోవునా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కార్చకుండ కలుషములు కరుగునా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Chindakunda Paapamulu Povunaa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Kaarchakunda Kalushamulu Karugunaa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అంతిమ యాత్రలో క్రీస్తేసే గమ్యమయా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ఏకాంత బాటలో ప్రభు యేసే శరణమయా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Anthima Yaathralo Kreesthese Gamyamayaa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Aekaantha Baaatalo Prabhu Yese Sharanamayaa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దూర బాటలో ప్రభు యేసే శరణమయా         ||నలుగకుండ||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Doora Baatalo Prabhu Yese Sharanamayaa       ||Nalugakunda||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2026-02-25T09:16:30Z</dcterms:created>
  <dcterms:modified xsi:type="dcterms:W3CDTF">2026-02-25T09:16:30Z</dcterms:modified>
</cp:coreProperties>
</file>