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ఓ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O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ప్రభువా… ఓ ప్రభువా…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మంచి కాపరివి (4)     ||ఓ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Prabhuvaa… O Prabhuvaa…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Manchi Kaaparivi (4)     ||O 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తప్పిన నన్నును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వచ్చి రక్షించితివి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Thappina Nannunu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Vachchi Rakshinchithivi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నిచ్చిన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మంచి కాపరివి (4)          ||ఓ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Nichchina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Manchi Kaaparivi (4)         ||O 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ప్రేమించిన గొర్రెలన్నిటిని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ఎల్లపుడు చేయి విడువక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Preminchina Gorrelannitini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Cheyi Viduvaka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కాపాడు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మంచి కాపరివి (4)          ||ఓ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Kaapaadu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Manchi Kaaparivi (4)         ||O 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కాపరిగా నీవు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ప్రత్యక్షమగు ఆ ఘడియలలో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Pradhaana Kaaparigaa Neevu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Prathyakshamagu Aa Ghadiyalalo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మరువని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మంచి కాపరివి (4)          ||ఓ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Maruvani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Manchi Kaaparivi (4)         ||O 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2026-02-25T09:26:15Z</dcterms:created>
  <dcterms:modified xsi:type="dcterms:W3CDTF">2026-02-25T09:26:15Z</dcterms:modified>
</cp:coreProperties>
</file>