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యేసునాథా నీకు సదా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Yesunaathaa Neeku Sadaa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స్తోత్రము యేసునాథా నీకు సదా - స్తోత్రము యేసునాథా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స్తోత్రము చెల్లింతుము నీదు దాసులము - పిత్రపుత్రాత్మలకు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Sthothramu Yesunaathaa Neeku Sadaa - Sthothramu Yesunaathaa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Sthothramu Chellinthumu Needu Daasulamu - Pithraputhraathmalaku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నేడు నీదు నామమందున - మేము - చేరి స్తుతించునట్లు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చేసిన కృపకై నీకే నిరతము - స్తోత్రము చేసెదము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Nedu Needu Naamamanduna - Memu - Cheri Sthuthinchunatlu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Chesina Krupakai Neeke Nirathamu - Sthothramu Chesedamu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నీదు రక్తధారచే కలిగిన - సజీవ నవమార్గము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దాసులము తండ్రి సన్నిధి చేరను - నిత్యము స్వాతంత్య్రము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Needu Rakthadhaarache Kaligina - Sajeeva Navamaargamu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Daasulamu Thandri Sannidhi Cheranu - Nithyamu Svaathanthyramu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ఇట్టి ప్రభావమైన పదవిని - పురుగులమగు మాకు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ఇంత దయతోడ నిచ్చిన కృపమా - కెంతయె నాశ్చర్యము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Itti Prabhaavamaina Padavini - Purugulamagu Maaku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Intha Dayathoda Nichchina Krupamaa - Kenthaye Naashcharyamu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దూతల సైన్యములు శృంగార - గీతముల నెప్పుడు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రాజాధిరాజా నీ స్తుతులు పాడుచు - నార్భ టించుచుందురు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Doothala Sainyamulu Shrunggaara - Geethamula Neppudu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Raajaadhiraajaa Nee Sthuthulu Paaduchu - Naarbha Tinchuchunduru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నీవు తప్ప మాకు పరమందున - వేరెవరు గలరు?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ఇద్దరయందు నీవు తప్ప మాకు ఆదరణ ఎవరు?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Neevu Thappa Maaku Paramanduna - Verevaru Galaru?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Iddarayandu Neevu Thappa Maaku Aadarana Evaru?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2026-08-11T18:48:55Z</dcterms:created>
  <dcterms:modified xsi:type="dcterms:W3CDTF">2026-08-11T18:48:55Z</dcterms:modified>
</cp:coreProperties>
</file>