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 The Lord is 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all His foes shall crush, shall all our sins destroy,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saint shall rush with pure unending joy;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heart, lift up your voice,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again I say, rejoice!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 in glorious hope! Jesus the Judge shall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take His servants up to their eternal home.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soon shall hear th'archangel's voice;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trump of God shall sound, rejoice!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the Lord is King! Your Lord and King adore;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give thanks and sing, and triumph evermore;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heart, lift up your voice;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again I say, rejoice!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the Savior, reigns, the God of truth and love;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had purged our stains He took His seat above;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heart, lift up your voice;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again I say, rejoice!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kingdom cannot fail, He rules o'er earth and Heav'n,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keys of death and hell are to our Jesus giv'n;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heart, lift up your voice;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again I say, rejoice!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sits at God's right hand till all His foes submit,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bow to His command, and fall beneath His feet: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heart, lift up your voice;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again I say, rejoice!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2026-08-24T07:35:10Z</dcterms:created>
  <dcterms:modified xsi:type="dcterms:W3CDTF">2026-08-24T07:35:10Z</dcterms:modified>
</cp:coreProperties>
</file>