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 (మనకూ)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 Jayam Manaku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 జయం జయం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 జయం జయం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 Jayam Jayam Jayam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 Jayam Jayam Jayam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మనకూ జయం మనకూ జయం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నాకూ జయం నీకూ జయం     ||జయం||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Manaku Jayam Manaku Jayam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Jayam Neeku Jayam        ||Jayam||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ప్రభువు రక్తమే పాపముపై జయం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యేసు నామమే సాతనుపై జయం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Prabhuvu Rakthame Paapamupai Jayam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Yesu Naamame Saathaanupai Jayam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పైన మరణమే మరణముపై జయం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కల్వరిలో త్యాగమే నరకముపై జయం (2)       ||జయం||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Paina Maraname Maranamupai Jayam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Kalvarilo Thyaagame Narakamupai Jayam (2)      ||Jayam||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కొరడా దెబ్బలే శ్రమలపై జయం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ముండ్లకిరీటమే బంధకముపై జయం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Koradaa Debbale Shramalapai Jayam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Mundla Kireetame Bandhakamupai Jayam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 పడిన హస్తమే కన్నీటిపై జయం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దప్పిగొన్న ప్రాణమే నిరాశలపై జయం (2)       ||జయం||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Gaayapadina Hasthame Kanneetipai Jayam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Dappigonna Praaname Niraashalapai Jayam (2)      ||Jayam||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మధుర ప్రేమయే ద్వేషముపై జయం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దివ్య వాక్యమే లోకముపై జయం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Madhura Premaye Dweshamupai Jayam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Divya Vaakyame Lokamupai Jayam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తోడుయే భయముపై జయం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ప్రార్ధనశక్తి వరములే బలహీనతపై జయం (2)       ||జయం||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Thoduye Bhayamupai Jayam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SHakthi Varamule Balaheenathapai Jayam (2)      ||Jayam||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2026-02-25T09:22:34Z</dcterms:created>
  <dcterms:modified xsi:type="dcterms:W3CDTF">2026-02-25T09:22:34Z</dcterms:modified>
</cp:coreProperties>
</file>