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సమస్తము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Samasthamu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 సురక్షణానందమా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స్తోత్రము       ||నా సమస్తము||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 Surakshanaanandamaa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Sthothramu         ||Naa Samasthamu||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స్వామీ నీకు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సమస్త మిత్తును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Swaami Neeku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Samastha Miththunu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సన్నిధి-లో వసించి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సేవింతును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Sannidhi-lo Vasinchi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Sevinthunu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సమస్తము – నా సమస్తము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సురక్షకా నీ కిత్తు – నా సమస్తము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Samasthamu – Naa Samasthamu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Surakshakaa Nee Kiththu – Naa Samasthamu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స్వామీ నీకు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ద్రోసి లొగ్గి మ్రొక్కెదన్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Swaami Neeku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Drosi Loggi Mrokkedan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తీసివేతు లోక యాశల్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చేర్చుమిప్పుడే        ||నా సమస్తము||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Theesivethu Loka Yaashal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Cherchumippude          ||Naa Samasthamu||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 వాడను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నీవును నా 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 Vaadanu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Neevunu Naa Vaadavu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నేను నేకమాయే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శుద్ధాత్మ సాక్ష్యము        ||నా సమస్తము||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Nenu Nekamaaye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Shudhdhaathma Saakshyamu     ||Naa Samasthamu||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నీదే నా సర్వాస్తి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 సుజ్వాలన్ పొందితి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Neede Naa Sarvaasthi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 Sujvaalan Pondithi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2026-02-25T08:46:50Z</dcterms:created>
  <dcterms:modified xsi:type="dcterms:W3CDTF">2026-02-25T08:46:50Z</dcterms:modified>
</cp:coreProperties>
</file>