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జీవజల ఊటలో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Jeevajala Ootalo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జీవజల ఊటలో నన్ను నాటుము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Jeevajala Ootalo Nannu Naatumu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పచ్చని ఒలీవగా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Pachchani Oleevagaa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చింతనొందను కాపు మానను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Chinthanondanu Kaapu Maananu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మహోన్నతుడా నీ రాకలో (2)      ||నీ జీవజల||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Mahonnathudaa Nee Raakalo (2) ||Nee Jeevajala||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ఆకర్షించెను కలువరి ప్రేమ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Aakarshinchenu Kaluvari Prema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 జీవము యిచ్చుటకు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 Jeevamu Yichchutaku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స్తుతి స్తుతి అని స్తుతించుచు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 Sthuthi Ani Sthuthinchuchu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జీవపు వెలుగుతో నే నడుతును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Jeevapu Velugutho Ne Naduthunu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జీవపు వెలుగుతో నే నడుతును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Jeevapu Velugutho Ne Naduthunu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హల్లెలూయ హల్లెలూయ -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Hallelooya Hallelooya -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ఆనందింతును నీ ముఖము చూచి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Aanandinthunu Nee Mukhamu Choochi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పరిశుద్ధులతో ఏకమై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Parishuddhulatho Ekamai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స్తుతి స్తుతి అని స్తుతించుచు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 Sthuthi Ani Sthuthinchuchu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సౌందర్య విందులో నేనుందును (2)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Saundarya Vindulo Nenundunu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సౌందర్య విందులో నేనుందును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Saundarya Vindulo Nenundunu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హల్లెలూయ హల్లెలూయ -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Hallelooya Hallelooya - (2)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2026-09-30T04:33:29Z</dcterms:created>
  <dcterms:modified xsi:type="dcterms:W3CDTF">2026-09-30T04:33:29Z</dcterms:modified>
</cp:coreProperties>
</file>