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యేరూషలేము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Yerooshalemu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- ఆనంద - ఆనందమే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యేరూషలేము - పట్టణము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పెండ్లికై- అలంకరించబడుచున్నది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Noothana Yerooshalemu - Pattanamu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Pendlikai- Alangkarinchabaduchunnadi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దైవనివాసము మనుషులతో - కూడా ఉన్నది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వారాయనకు - ప్రజలై యుందురు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- ఆనంద - ఆనందమే ||నూతన||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నేనే- అంతము నేనై యున్నాను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 లేదు - మరణము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- ఆనంద - ఆనందమే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అసహ్యమైనది - నిషిద్ధమైనది చేయువారు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ఎవ్వరు దానిలో - లేనే లేరు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- ఆనంద - ఆనందమే ||నూతన||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దాసులు - ఆయనను సేవించుదురు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ముఖ దర్శనము - చేయుచునుందురు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- ఆనంద - ఆనందమే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- గొఱ్ఱె పిల్లయే మూలరాయి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సీయోన్ పర్వతం - మీదయు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2026-08-11T18:38:13Z</dcterms:created>
  <dcterms:modified xsi:type="dcterms:W3CDTF">2026-08-11T18:38:13Z</dcterms:modified>
</cp:coreProperties>
</file>