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Sovereign Love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Indignant justice stood in view,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Sinai's fiery mount I flew,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Justice cried with frowning face,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"This mountain is no hiding place!"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'Ere long a heavenly voice I heard,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Mercy's angel soon appeared.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led me on with gentle pace,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Jesus Christ, my hiding place.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storms of sevenfold vengeance roll,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shake this earth from pole to pole;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flaming bolt could daunt my face,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Jesus is my hiding place.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Him almighty vengeance fell,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must have sunk a world to hell;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bore it for a chosen 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thus became their hiding place.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few more rolling suns at most,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land me safe on Canaan's coast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 shall sing the song of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Jesus Christ, my hiding place!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Sovereign love which first began,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scheme to rescue fallen man;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Exalt the Lord, His praise proclaim,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ev'ry saint now raise His name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more we'll see His face,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Face of Christ our Hiding Place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Sovereign free eternal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gave my soul a hiding place.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Against the God who rules the sky,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fought with hand uplifted high,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Despised the mention of His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 proud to seek a hiding place!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Enwrapped in thick Egyptian night,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fond of darkness more than light,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Madly I ran the sinful 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 without a hiding place.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thus th' eternal Counsel ran,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"Almighty Love, arrest that man!"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felt the arrows of distress,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found I had no hiding place!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2026-08-24T07:33:53Z</dcterms:created>
  <dcterms:modified xsi:type="dcterms:W3CDTF">2026-08-24T07:33:53Z</dcterms:modified>
</cp:coreProperties>
</file>