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పువ్వులాంటిది జీవితం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Puvvu Laantidi Jeevitham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జ్ఞానము నిన్ను తప్పించదు తెలుసా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డబ్బు నిన్ను రక్షించదు తెలుసా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Gnaanamu Ninnu Thappinchadu Thelusaa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Dabbu Ninnu Rakshinchadu Thelusaa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రాకముందే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నిన్ను చేరకముందే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Raakamunde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Ninnu Cherakamunde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పాపాలు విడువు నేస్తమా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 ప్రభుని చేరు మిత్రమా (2)         ||పువ్వు||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Paapaalu Viduvu Nesthamaa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Prabhuni Cheru Mithramaa (2)       ||Puvvu||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 నీవు నేను స్థిరము కాదుగా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ధరలో మనకేది స్థిరము కాదుగా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 Neevu Nenu Sthiramu Kaadugaa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Dharalo Manakedi Sthiramu Kaadugaa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సంపాదించినా వ్యర్ధము తెలుసా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ఏది నీతో రాదనీ తెలుసా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Sampaadinchinaa Vyardhamu Thelusaa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Aedi Neetho Raadani Thelusaa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వాడిపోయి రాలకముందే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ఎత్తి పారవేయక ముందే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Vaadipoyi Raalakamunde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Etthi Paaraveyaka Munde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పాపాలు విడువు నేస్తమా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 ప్రభుని చేరు మిత్రమా (2)        ||పువ్వు||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Paapaalu Viduvu Nesthamaa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Prabhuni Cheru Mithramaa (2)     ||Puvvu||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పువ్వులాంటిది జీవితం రాలిపోతుంది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గడ్డిలాంటిది జీవితం వాడిపోతుంది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Puvvulaantidi Jeevitham Raalipothundi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Gaddilaantidi Jeevitham Vaadipothundi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దినమందైనా ఏ క్షణమైనా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రాలిపోతుంది నేస్తమా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Dinamandainaa Ae Kshanamainaa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Raalipothundi Nesthamaa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 వాడిపోతుంది నేస్తమా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Vaadipothundi Nesthamaa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 రాతపైన నడిచినా 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పట్టు వస్త్రాలే నీవు తొడిగినా గాని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Paala Raathpaina Nadachinaa 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Pattu Vasthraale Neevu Thodiginaa Gaani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అందలము పైన కూర్చున్నా 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అందనంత స్థితిలో నీవున్నా గాని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Andalamu Paina Koorchunnaa 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Andanantha Sthithilo Neevunnaa Gaani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 మూయడం ఖాయం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మోయడం ఖాయం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 Mooyadam Khaayam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Moyadam Khaayam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కళ్ళు తెరచుకో నేస్తమా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 కలుసుకో యేసుని మిత్రమా (2)          ||పువ్వు||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Kallu Therachuko Nesthamaa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Kalusuko Yesuni Mithramaa (2)       ||Puvvu||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జ్ఞానమున్నదని నీవు బ్రతికినా 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డబ్బుతో కాలాన్ని గడిపినా గాని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Gnaanamunnadani Neevu Brathikinaa 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Dabbutho Kaalaanni Gadipinaa Gaani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2026-02-25T09:16:41Z</dcterms:created>
  <dcterms:modified xsi:type="dcterms:W3CDTF">2026-02-25T09:16:41Z</dcterms:modified>
</cp:coreProperties>
</file>