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గెలిచెను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Gelichenu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గెలిచెను మన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మనుజాళి రక్షణ కోసము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Gelichenu Mana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Manujaali Rakshana Kosamu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ప్రేమ, ఎంత త్యాగం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జయించె సమాధిని (2)      ||మరణము||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Prema Entha Thyaagam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Jayinche Samaadhini (2)        ||Maranamu||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ఆత్మల రక్షణకై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 పిల్ల రుధిరం నిత్య జీవమై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Aathmala Rakshanakai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Rudhiram Nithya Jeevamai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నన్ను పిలిచే శ్రీయేసుడు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జాలి, ఎంత కరుణ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Nannu Piliche Shree Yesudu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Jaali Entha Karuna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యికను మన పైన (2)      ||మరణము||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Yikanu Mana Paina (2)        ||Maranamu||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పునరుద్దాన 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మానవాళికి పర్వ దినం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Punarutthaana Dinam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Maanavaaliki Parva Dinam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చెర నుండి విడుదల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ధన్యం, ఎంత భాగ్యం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Chera Nundi Vidudhala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Dhanyam Entha Bhaagyam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రక్షణ దినం (2)      ||మరణము||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Rakshana Dinam (2)        ||Maranamu||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2026-02-25T09:08:28Z</dcterms:created>
  <dcterms:modified xsi:type="dcterms:W3CDTF">2026-02-25T09:08:28Z</dcterms:modified>
</cp:coreProperties>
</file>