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తండ్రివి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Thandrivi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అని పిలిచినా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పలికెడి ప్రేమా (2)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Ani Pilachinaa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Palikedi Premaa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తండ్రివి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వీడని స్నేహితుడవు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Thandrivi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Veedani Snehithudavu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వాక్యమై నను నడిపించే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ఆత్మయై నను ఓదార్చే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Vaakyamai Nanu Nadipinche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Aathmayai Nanu Odaarche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రఫా యెహోవా యీరే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షాలోమ్ యెహోవా నిస్సీ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Raphaa Yehovaa Eere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Shaalom Yehovaa Nissy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షమ్మా ఎలోహిం యావే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Shammaa Elohim Yaave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భూమియు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గతియించినా గతియించనీ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Bhoomiyu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Gathiyinchinaa Gathiyinchani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నీ వాక్యమే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నడుపును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Nee Vaakyame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Nadupunu Sadaa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నీ మాటలే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నిలుపును సదా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Nee Maatale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Nilupunu Sadaa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 నెరవేర్చుచు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రక్షణకరుడైతివి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 Neraverchuchu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Rakshanakarudaithivi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2026-02-25T09:19:39Z</dcterms:created>
  <dcterms:modified xsi:type="dcterms:W3CDTF">2026-02-25T09:19:39Z</dcterms:modified>
</cp:coreProperties>
</file>