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తప్పిపోయినా త్రోవ మరచినా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నన్ను విడచి వెళ్ళదు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Thappipoyinaa Throva Marachinaa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Nannu Vidachi Velladu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– విడచి వెళ్ళదు నన్నెప్పుడు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– Vidachi Velladu Nanneppudu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విన్నపం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 చేరునేసయ్యా –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Vinnapam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 Cherunesayyaa –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ప్రార్థనకు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జవాబు నీవే యేసయ్యా –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Praardhanaku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Jawaabu Neeve Yesayyaa –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వందనం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Vandanam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ఎనలేని ప్రేమకై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వందనం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Enaleni Premakai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Vandanam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అవసరము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తీర్చువాడవు నీవే…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Avasaramu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Theerchuvaadavu Neeve…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ఆశ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నెరవేర్చువాడవు నీవే…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Aasha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Neraverchuvaadavu Neeve…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ఆకలితో నే అలమటించినప్పుడు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అక్కరనెరిగి ఆదుకొన్నావు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Aakalitho Ne Alamatinchinappudu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Akkaranerigi Aadukonnaavu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వందనం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Vandanam Yesayyaa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అవసరము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తీర్చువాడవు నీవే…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Avasaramu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Theerchuvaadavu Neeve… Yesayyaa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ఆశ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నెరవేర్చువాడవు నీవే…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Aasha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Neraverchuvaadavu Neeve… Yesayyaa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ఆశ్చర్య కార్యములతో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కొదువ లేక నను కాచుచుంటివి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Aascharya Kaaryamulatho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Koduva Leka Nanu Kaachuchuntivi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కష్టాలెన్ని వచ్చినా – కరువులెన్ని కలిగినా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 నీడ ఎప్పుడూ నను దాటిపోదు    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Kashtaalenni Vachchinaa – Karuvulenni Kaliginaa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 Needa Eppudu Nanu Daatipodu            ||Vandanam||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2026-02-25T09:14:58Z</dcterms:created>
  <dcterms:modified xsi:type="dcterms:W3CDTF">2026-02-25T09:14:58Z</dcterms:modified>
</cp:coreProperties>
</file>