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ప్రియమైన యేసు ప్రభు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Priyamaina Yesu Prabhu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ప్రియమైన యేసు ప్రభు – వేలాది స్తోత్రములు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రక్షణకై దేవా – స్తోత్రము స్తోత్రములు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Priyamaina Yesu Prabhu – Velaadi Sthothramulu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Rakshanakai Devaa – Sthothramu Sthothramulu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ఉపకారములకై దేవా – స్తోత్రము స్తోత్రములు         ||నా ప్రియమైన||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Upakaaramulakai Devaa – Sthothramu Sthothramulu       ||Naa Priyamaina||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 దినములలో ఉపకారముకై – నా ప్రభుని తలచితిని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దయ తోడనే – నాథా – ఆశ్రయం పొందితిని (2)        ||నా ప్రియమైన||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 Dinamulalo Upakaaramukai – Naa Prabhuni Thalachithini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Daya Thodane – Naathaa – Aashrayam Pondithini (2)          ||Naa Priyamaina||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క్షణ సమయములో – నశించు నా జీవితం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మార్చితివి – దేవా – కృపతోనే జీవించుటకై (2)        ||నా ప్రియమైన||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Kshana Samayamulo – Nashinchu Naa Jeevitham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Maarchithivi – Devaa – Krupathone Jeevinchutakai (2)          ||Naa Priyamaina||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లోకపు పాపములో – నే పాపిగా జీవించితిని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హృదయమిచ్చావు – దేవా – నిన్ను నే దర్శించుటకై (2)        ||నా ప్రియమైన||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Lokapu Paapamulo – Ne Paapigaa Jeevinchithini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 Hrudayamichchaavu – Devaa – Ninnu Ne Darshinchutakai (2)          ||Naa Priyamaina||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దినమునే పాడుట – నీ వలెనే యేసు ప్రభు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నీ పాడెదన్ – దేవా – నాయందు వసియించుము (2)        ||నా ప్రియమైన||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Dinamune Paaduta – Nee Valane Yesu Prabhu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Nee Paadedan – Devaa – Naayandu Vasiyinchumu (2)          ||Naa Priyamaina||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మందిర సమృద్ధిని – నీ ప్రజల సహవాసమును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ఆనందమును – దేవా – కృపతోనే నొసగితివి (2)        ||నా ప్రియమైన||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Mandira Samruddhini – Nee Prajala Sahavaasamunu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Aanandamunu – Devaa – Krupathone Nosagithivi (2)          ||Naa Priyamaina||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2026-02-25T09:20:47Z</dcterms:created>
  <dcterms:modified xsi:type="dcterms:W3CDTF">2026-02-25T09:20:47Z</dcterms:modified>
</cp:coreProperties>
</file>