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నమ్మరె నరులార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Nammare Narulaara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నమ్మరె నరులార - యేసుని - సమ్మతిగాం జేరి = నమ్మిన వారల నిమ్ముగ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బోచును - సొమ్ముగ తను జేర్చి 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Nammare Narulaara - Yesuni - Sammathigaan Jeri = Nammina Vaarala Nimmuga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Bochunu - Sommuga Thanu Jerchi ||Nammare||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యేసు క్రీస్తుకంటెం - పోషకు - లెవ్వరు లేరుసుమో = దోషుల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దాసులుగాం దీసియు - దోసముం బాపు సుమా ||నమ్మరె!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Yesu Kreesthukanten - Poshaku - Levvaru Lerusumo = Doshula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Daasulugaan Deesiyu - Dosamun Baapu Sumaa ||Nammare!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నరకము నొందక మా - రయ్యో - నరకము బాధ సుమో = న్యాయము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కాదుసుమి నరులార - నష్టము మికు సుమో 1||నమ్మరె||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Narakamu Nondaka Maa - Rayyo - Narakamu Baadha Sumo = Nyaayamu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Kaadusumi Narulaara - Nashtamu Miku Sumo 1||Nammare||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తండ్రి కొమరుండు విమ - లాత్ముండు - త్రేకదేవుండు = తండ్రి 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పాలించును - తండ్రిగ నమ్ముదము 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Thandri Komarundu Vima - Laathmundu - Threkadevundu = Thandri 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Paalinchunu - Thandriga Nammudamu ||Nammare||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ధరణిలో నొకండైన - చూడరె - ధన్యుడు లేండనుచు = దీర్హదర్శి దావీదు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తెల్పె నిటు - దీనుల కందటికి 1||నమ్మరె||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Dharanilo Nokandaina - Choodare - Dhanyudu Lendanuchu = Deerhadarshi Daaveedu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Thelpe Nitu - Deenula Kandatiki 1||Nammare||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ప్రభు మన పాపముకై - ప్రాణము - బలిగా - నిచ్చునుగా =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మోసెను మృతియై లేచెను - పాపులం బ్రోచుటకై 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Prabhu Mana Paapamukai - Praanamu - Baligaa - Nichchunugaa =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Mosenu Mruthiyai Lechenu - Paapulan Brochutakai ||Nammare||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దేవసుతుని రక్తం - అబ్బిన - ద్రోహుల కతిప్రియము = పావన మొనరించును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నింక - జీవనమై యుండున్‌ ||నమ్మరె||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Devasuthuni Rakthan - Abbina - Drohula Kathipriyamu = Paavana Monarinchunu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Ningka - Jeevanamai Yundun ||Nammare||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2026-08-11T18:43:19Z</dcterms:created>
  <dcterms:modified xsi:type="dcterms:W3CDTF">2026-08-11T18:43:19Z</dcterms:modified>
</cp:coreProperties>
</file>