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Devudu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దూతను ముందుగ పంపించి – మార్గము చక్కగ చేసాడు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ఆటంకములు తొలగించి – విజయమునిచ్చాడు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Doothanu Munduga Pampinchi – Maargamu Chakkaga Chesaadu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Aatankamulu Tholaginchi – Vijayamunichchaadu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వంటి శ్రమలోన – నా తోడుగ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ధగ ధగ మెరిసే పసిడి వలె శుద్ధీకరించాడు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Vanti Shramalona – Naa Thoduga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Dhaga Dhaga Merise Pasidi Vale Shuddheekarinchaadu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ఉన్న ఉద్దేశములు హానికరమైనవి కావు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సమాధానకరమైనవిగా రూపొందించాడు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Unna Uddeshamulu Haanikaramainavi Kaavu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Samaadhanakaramainavigaa Roopondinchaadu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అతడే నా ప్రియ యేసుడు – యేసే నా పరిహారకుడు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నన్నెత్తుకొని నెమ్మదినిచ్చాడు             ||స్వస్థపరచు||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 Naa Priya Yesudu – Yese Naa Parihaarakuḍu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 Nannetthukoni Nemmadhinichchaadu            ||Swasthaparachu||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దేవుడు – సర్వ శక్తిమంతుడు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కాలములోన నన్ను – మరచిపోడు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Devudu – Sarva Shakthimanthudu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Kaalamulona Nannu – Marachipodu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దేవుడు – ఎన్నడూ ఎడబాయడు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ఇచ్చిన దేవుడు – నెరవేరుస్తాడు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Devudu – Ennadu Edabaayadu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Ichchina Devudu – Neraverusthaadu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నన్నే ఎన్నుకున్నాడు – నా పేరు పెట్టి పిలిచాడు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ఎదురైనా – బాధేదైనా విడువని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 Ennukunnaadu – Naa Peru Petti Pilichaadu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Edurainaa – Baadhedainaa Viduvani Devudu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పక్షముగానే ఉన్నాడు – నా చేయి పట్టి నడిపాడు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 ధైర్యమునిచ్చి కృప చూపించాడు             ||స్వస్థపరచు||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Pakshamugaane Unnaadu – Naa Cheyi Patti Nadipaadu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 Dhairyamunichchi Krupa Choopinchaadu            ||Swasthaparachu||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వెలుగునకు నడిపించిన నా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నుండి జీవముకు నను దాటించాడు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Velugunaku Nadipinchina Naa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Nundi Jeevamuku Nanu Daatinchaadu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వంటి జీవితము మధురముగా మార్చాడు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 నిండిన దేహమును బాగు చేసాడు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Vanti Jeevithamu Madhuramugaa Maarchaadu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 Nindina Dehamunu Baagu Chesaadu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దెబ్బల ద్వారానే స్వస్థతనిచ్చు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చిందించిన రక్తము ద్వారా విడుదలనిచ్చియున్నాడు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Debbala Dwaaraane Swasthathanichchu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Chindinchina Rakthamu Dwaarā Vidudalanichchiyunnaadu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అతడే నా ప్రియ యేసుడు – యేసే నా ప్రియ స్నేహితుడు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కౌగిలిలో నను హత్తుకొని కన్నీటిని తుడిచాడు             ||స్వస్థపరచు||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 Naa Priya Yesudu – Yese Naa Priya Snehithudu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Kougililo Nanu Hatthukoni Kanneetini Thudichaadu            ||Swasthaparachu||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2026-02-25T09:09:00Z</dcterms:created>
  <dcterms:modified xsi:type="dcterms:W3CDTF">2026-02-25T09:09:00Z</dcterms:modified>
</cp:coreProperties>
</file>