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మా భారము - భరించే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Maa Bhaaramu - Bharinche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అన్నిటిలో నెప్పుడు - సకల సంపదలతోను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సమృద్ధితో మమ్ములను - సాకుచుంటివి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Annitilo Neppudu - Sakala Sampadalathonu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Samruddhitho Mammulanu - Saakuchuntivi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కృపా క్షేమములను మాపై - కుమ్మరించితివి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 Kshemamulanu Maapai - Kummarinchithivi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సర్వవేళల సంతృప్తిని - నేర్పినావు మాకిల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సకలంబును చేయుటకు శక్తినిచ్చితివి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Sarvavelala Santhrupthini - Nerpinaavu Maakila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Sakalambunu Cheyutaku Shakthinichchithivi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బలపరచుము నిన్ను బట్టి - బలుడగు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Balaparachumu Ninnu Batti - Baludagu Devaa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మా భారము - భరించే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Maa Bhaaramu - Bharinche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అనిశము నీ మేళ్ళతో - నింపుచున్నావు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Anishamu Nee Mellatho - Nimpuchunnaavu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సన్నుతించు మనిశము - నా ప్రాణమా యేసుని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నామమును - పొగడు మెప్పుడు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Sannuthinchu Manishamu - Naa Praanamaa Yesuni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Naamamunu - Pogadu Meppudu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ఒంటె బరువు దీవెనలు - వీపున మోపె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Onte Baruvu Deevenalu - Veepuna Mope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శరీరమున ముల్లు - బాధపరచుచుండగా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వేదనతో వేడగా - ధైర్యమిచ్చితివి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Shareeramuna Mullu - Baadhaparachuchundagaa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Vedanatho Vedagaa - Dhairyamichchithivi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కృప నీ కెల్లప్పుడు - చాలునంటివి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Krupa Nee Kellappudu - Chaalunantivi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అపరాధముతో మేము చిక్కుకొని యుండగా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రక్తముచే మమ్ము - విమోచించితివి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Aparaadhamutho Memu Chikkukoni Yundagaa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Rakthamuche Mammu - Vimochinchithivi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కృపా మహదై-శ్వర్యంబును బట్టి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Krupa Mahadai-Shvaryambunu Batti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2026-08-11T18:49:00Z</dcterms:created>
  <dcterms:modified xsi:type="dcterms:W3CDTF">2026-08-11T18:49:00Z</dcterms:modified>
</cp:coreProperties>
</file>