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notesMasterIdLst>
    <p:notesMasterId r:id="rId15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notesMaster" Target="notesMasters/notesMaster1.xml"/><Relationship Id="rId16" Type="http://schemas.openxmlformats.org/officeDocument/2006/relationships/presProps" Target="presProps.xml"/><Relationship Id="rId17" Type="http://schemas.openxmlformats.org/officeDocument/2006/relationships/viewProps" Target="viewProps.xml"/><Relationship Id="rId18" Type="http://schemas.openxmlformats.org/officeDocument/2006/relationships/theme" Target="theme/theme1.xml"/><Relationship Id="rId1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పరిశుద్ధి పరిశుద్ధి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Parishuddhi Parishuddhi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మరణంబు - సంసార సుఖబాధ - లనుభవించుట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పురమునందు = మును నీతి కాప - దను బొందు తనవారి - కనునీ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Maranambu - Sansaara Sukhabaadha - Lanubhavinchuta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Puramunandu = Munu Neethi Kaapa - Danu Bondu Thanavaari - Kanunee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దుడుచు - మన దేవుం డందుండి ||పరిశుద్ధి||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Duduchu - Mana Devun Dandundi ||Parishuddhi||</a:t>
            </a:r>
            <a:endParaRPr lang="en-US" sz="32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_ వెలకంద రాని ని - ఘన జీవ - విలపత్కిరీటము - వప్పుర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మునం = బిలిచి నప్పుడె విభుని - పెండ్లి విందున కేగు - కుల బంధువులకు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_ Velakanda Raani Ni - Ghana Jeeva - Vilapathkireetamu - Vappura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Munan = Bilichi Nappude Vibhuni - Pendli Vinduna Kegu - Kula Bandhuvulaku</a:t>
            </a:r>
            <a:endParaRPr lang="en-US" sz="32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 - నిచ్చు దేవుండు ||పరిశుద్ధి||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 - Nichchu Devundu ||Parishuddhi||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పరిశుద్ధి పరిశుద్ధి - పరిశుద్ధి యని వినం - బడు పుర మదిగో - పద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పదరే ప్రియులారా = పరమేశ్వరుని చేతం - బరిపాలనముం గల్లి - చిరమై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Parishuddhi Parishuddhi - Parishuddhi Yani Vinan - Badu Pura Madigo - Pada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Padare Priyulaaraa = Parameshvaruni Chethan - Baripaalanamun Galli - Chiramai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భాసురమై - సు - స్థిరమై సుందరమైన ||పరిశుద్ధి||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Bhaasuramai - Su - Sthiramai Sundaramaina ||Parishuddhi||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కుముదబాం - ధవుతోను దీప -ేచ్చవితోను దాని కవ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-సర మింతలేదు = అవిరతమునం గ్రీస్తుం - డందుండుం ప్రభతో -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Kumudabaan - Dhavuthonu Deepa -ేChchavithonu Daani Kava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-Sara Minthaledu = Avirathamunan Greesthun - Dandundun Prabhatho -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స్తవమై 'వైభవమై యు - త్సవమై వెల్లుచు నుండుం ||పరిశుద్ధి||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Sthavamai 'Vaibhavamai Yu - Thsavamai Velluchu Nundun ||Parishuddhi||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మటియే యా - పదయైన దగయైన - మొదలే లేకుండు న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ప్పుర వాసు లందు = మృదు జీవోదకము ల - నిరంతర మిచ్చు -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Matiye Yaa - Padayaina Dagayaina - Modale Lekundu Na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Ppura Vaasu Landu = Mrudu Jeevodakamu La - Niranthara Michchu -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గుదురుగ నెదురుగం - గూర్చుండి యువరాజు ||పరిశుద్ధి||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Guduruga Nedurugan - Goorchundi Yuvaraaju ||Parishuddhi||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కృపాసనములో పలినుండి ప్రవహించి - శుభమైన నది యుండి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సుఖమిచ్చు నచట = నుభయ తీరములందు - నుండు వృక్షములు -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Krupaasanamulo Palinundi Pravahinchi - Shubhamaina Nadi Yundi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Sukhamichchu Nachata = Nubhaya Theeramulandu - Nundu Vrukshamulu -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రభదీప్త శుభములై - రక్షా ఫలము లిచ్చు 1పరిశుద్ధి||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Rabhadeeptha Shubhamulai - Rakshaa Phalamu Lichchu 1Parishuddhi||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13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6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2026-08-11T18:44:57Z</dcterms:created>
  <dcterms:modified xsi:type="dcterms:W3CDTF">2026-08-11T18:44:57Z</dcterms:modified>
</cp:coreProperties>
</file>