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 జీవము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 Jeevamu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చింతల నోర్తువా? నాకేమి యిత్తువు?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Chinthala Northuvaa? Naakemi Yiththuvu?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సంపూర్ణ జీవము నా ప్రాణమిచ్చితి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సంపత్తి నీకు గాన్‌ నా ప్రాణమిచ్చి ప్రోచితి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Sampoorna Jeevamu Naa Praanamichchithi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Sampaththi Neeku Gaan Naa Praanamichchi Prochithi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సంతప్త మొందుచు నాకే మిచ్చితివి?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చావును బొందితి 3. నా తండ్రి యింటిని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Santhaptha Monduchu Naake Michchithivi?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Chaavunu Bondithi 3. Naa Thandri Yintini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నీకై చావును బొందితి నా సింహాసనమున్‌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నాకేమి చేతువు? నా గారవంబును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Neekai Chaavunu Bondithi Naa Sinhaasanamun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Naakemi Chethuvu? Naa Gaaravambunu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నెమ్మయిన రాజ్యము నా వెల్లమానితి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వొందులాగున నా వెల్లమానివచ్చితి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Nemmayina Raajyamu Naa Vellamaanithi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Vondulaaguna Naa Vellamaanivachchithi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నెత్రు కార్చుచు నీవే మిచ్చెదవు?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Nethru Kaarchuchu Neeve Michchedavu?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చెప్పరాని బాధలన్‌ 5. _ నీ క్షమాపణమున్‌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Chepparaani Baadhalan 5. _ Nee Kshamaapanamun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పొందుచు సిల్వపై రక్షణ మార్గమున్‌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చిందితి రక్తము అక్షయభాగ్యమున్‌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Ponduchu Silvapai Rakshana Maargamun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Chindithi Rakthamu Akshayabhaagyamun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చివ్వున బ్రోవను ఆశించి తెచ్చితిన్‌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చింతల నీకై యోర్చితి నీకై రక్షణ తెచ్చితిన్‌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Chivvuna Brovanu Aashinchi Thechchithin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Chinthala Neekai Yorchithi Neekai Rakshana Thechchithin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2026-08-11T18:44:35Z</dcterms:created>
  <dcterms:modified xsi:type="dcterms:W3CDTF">2026-08-11T18:44:35Z</dcterms:modified>
</cp:coreProperties>
</file>