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నీకంటె నమ్మదగిన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Neekante Nammadagina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నీకంటె నమ్మదగిన దేవుడెవరయ్యా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నాతో ఏ భయము లేదయ్యా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Neekante Nammadagina Devudevarayyaa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Naatho Ae Bhayamu 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 కొరకే అన్ని జరిగించు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కీడు వెనకే ఆశీర్వాదం పంపుతావయ్యా      ||నీకంటె||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 Korake Anni Jariginchu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Keedu Venake Aasheervaadam Pamputhaavayyaa     ||Neekante||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కొట్టబడిన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గాయం కట్టినావే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Kottabadina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Gaayam Kattinaave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బాధించినా స్వస్థపరిచేది నీవే (2)       ||నీకంటె||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Baadhinchinaa Swasthaparichedi Neeve (2)   ||Neekante||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అణచబడిన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తలను ఎత్తినావే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Anachabadina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Thalanu Eththinaave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శిక్షించినా గొప్ప చేసేది నీవే (2)          ||నీకంటె||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Shikshinchinaa Goppa Chesedi Neeve (2)     ||Neekante||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విడువబడిన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చేరదీసినావే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Viduvabadina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Cheradeesinaave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కోపించినా కరుణ చూపేది నీవే (2)      ||నీకంటె||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Kopinchinaa Karuna Choopedi Neeve (2)       ||Neekante||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2026-02-25T09:29:10Z</dcterms:created>
  <dcterms:modified xsi:type="dcterms:W3CDTF">2026-02-25T09:29:10Z</dcterms:modified>
</cp:coreProperties>
</file>