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Unfailing Love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my song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sing for You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everything You hold in Your hand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Still You make time for me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can't understand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You God of Earth and sky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beautiful is Your unfailing love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Unfailing love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You never change God You remain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Holy One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unfailing love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Unfailing love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have my heart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am Yours forever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my strength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of grace and power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everything You hold in Your hand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Still You make time for me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can't understand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You God of Earth and sky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beautiful is Your unfailing love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Unfailing love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You never change God You remain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Holy One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unfailing love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Unfailing love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my rock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 I hold on to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2026-02-25T08:36:15Z</dcterms:created>
  <dcterms:modified xsi:type="dcterms:W3CDTF">2026-02-25T08:36:15Z</dcterms:modified>
</cp:coreProperties>
</file>