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స్తుతులకు పాత్రుడు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Sthuthulaku Paathrudu Yesayyaa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స్తుతులకు పాత్రుడు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కీర్తనలు నీకేనయ్యా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Sthuthulaku Paathrudu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Keerthanalu Neekenayyaa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మహిమకు పాత్రుడు ఆయనయ్యా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కీర్తియు ఘనతయు రాజునకే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Mahimaku Paathrudu Aayanayyaa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Keerthiyu Ghanathayu Raajunake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పాడెద ప్రభు సన్నిధిలో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ఆడెద ప్రభు సముఖములో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Paadeda Prabhu Sannidhilo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Aadeda Prabhu Samukhamulo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చిన్ని బిడ్డను పోలి 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Chinni Biddanu Poli Ne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చెల్లించెద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మహిమకు పాత్రుడు మెస్సయ్యా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Chellincheda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Mahimaku Paathrudu Messayya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నిరతము పాడెద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ఆల్ఫా ఓమెగయు నీవేనయ్యా          ||నే పాడెద||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Nirathamu Paadeda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Alpha Omegayu Neevenayyaa      ||Ne Paadeda||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2026-02-25T08:47:13Z</dcterms:created>
  <dcterms:modified xsi:type="dcterms:W3CDTF">2026-02-25T08:47:13Z</dcterms:modified>
</cp:coreProperties>
</file>