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ముఖంబుతోడ వత్తు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Mukhambuthoda Vaththu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ముఖంబుతోడ వత్తు - యేసు నాధనీదు మోల = కావరించి నిన్నుమజచి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యేక మైతి బామరులతో - నేది దారి నిన్ను జేర - నేమో తెలియదాయెను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 Mukhambuthoda Vaththu - Yesu Naadhaneedu Mola = Kaavarinchi Ninnumajachi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Yeka Maithi Baamarulatho - Nedi Daari Ninnu Jera - Nemo Theliyadaayenu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॥ఏ ముఖంబు॥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॥E Mukhambu॥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1._ నీచ పాప వర్తనంబు - పేచ మెల్లం బాపి ముందు = కాచి పెంచి నియము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నిష్ట - లాచరణము నిలుపుకొరకు - దోషభార మెల్ల బాపం - బూచినీ దె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1._ Neecha Paapa Varthanambu - Pecha Mellan Baapi Mundu = Kaachi Penchi Niyamu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Nishta - Laacharanamu Nilupukoraku - Doshabhaara Mella Baapan - Boochinee De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నిజముగా ॥ఏ ముఖంబు॥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Nijamugaa ॥E Mukhambu॥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తుట్టతుదకు నిన్ను జేర - గట్టినాండం గంకణమును = వట్టిమాటకాదు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నిజము పట్టి - నడుపు పరమ పురికి - బట్టికొనుమునాదు చేయి - మట్టి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Thuttathudaku Ninnu Jera - Gattinaandan Gangkanamunu = Vattimaatakaadu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Nijamu Patti - Nadupu Parama Puriki - Battikonumunaadu Cheyi - Matti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పాలు కాకమునుపే ॥ఏ ముఖంబు॥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Paalu Kaakamunupe ॥E Mukhambu॥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2026-08-11T18:39:51Z</dcterms:created>
  <dcterms:modified xsi:type="dcterms:W3CDTF">2026-08-11T18:39:51Z</dcterms:modified>
</cp:coreProperties>
</file>