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చిన్ని చేతులు యేసయ్యకై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Chinni Chethulu Yesayyakai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చిన్ని చేతులు యేసయ్యకై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Chinni Chethulu Yesayyakai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చప్పట్లు కొడితే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Chappatlu Kodithe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పరార్ పరార్ పరార్ సాతాను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Paraar Paraar Paraar Saathaanu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పారిపోతాడు సాతాను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Paaripothaadu Saathaanu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 చిన్ని అడుగులు యేసయ్యకై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 Chinni Adugulu Yesayyakai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ముందుకు వేస్తే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Munduku Vesthe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పరార్ పరార్ పరార్ సాతాను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Paraar Paraar Paraar Saathaanu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పారిపోతాడు సాతాను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Paaripothaadu Saathaanu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 చిన్ని పెదవులు యేసయ్యను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 Chinni Pedavulu Yesayyanu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ఇస్తే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Isthe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పరార్ పరార్ పరార్ సాతాను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Paraar Paraar Paraar Saathaanu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పారిపోతాడు సాతాను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Paaripothaadu Saathaanu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2026-09-27T09:15:12Z</dcterms:created>
  <dcterms:modified xsi:type="dcterms:W3CDTF">2026-09-27T09:15:12Z</dcterms:modified>
</cp:coreProperties>
</file>