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మేఘంబుపై నెక్కి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Meghambupai Nekki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మేఘంబుపై నెక్కి - మేలుగ ప్రభు క్రీస్తు - యాకసంబున కేగెను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ప్రాకటముగను ఆత్మనంది - ప్రజ్ఞ మారగ సాక్ష్యమిచ్చి - యేక దీక్షను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Meghambupai Nekki - Meluga Prabhu Kreesthu - Yaakasambuna Kegenu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Praakatamuganu Aathmanandi - Pragna Maaraga Saakshyamichchi - Yeka Deekshanu Yesu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రాకకు - నెదురు జూడుడటంచు ప్రభువు || మేఘంబు||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Raakaku - Neduru Joodudatanchu Prabhuvu || Meghambu||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యూదయ్య - సమరయ్య - ప్రాంతంబులంతట - నాదు వార్తను జాటరే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 వరకు మోరు భూరి సాక్షులగుచు నాకు - సాదరంబుగ సత్య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Yoodayya - Samarayya - Praanthambulanthata - Naadu Vaarthanu Jaatare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Bhoodiganthamu Varaku Moru Bhoori Saakshulaguchu Naaku - Saadarambuga Sathya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 - సంబులన్‌ మనుడంచు ప్రభువు ||మేఘంబు||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 - Sambulan Manudanchu Prabhuvu ||Meghambu||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గలిలయ్యులార మా - రాశతో నెందుకు - తిలకించు చున్నారట్లు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వెలయపరమున కెట్లు నేగెనొ - యిలకు నా ప్రభువట్లెమరల - యలర వచ్చుట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Galilayyulaara Maa - Raashatho Nenduku - Thilakinchu Chunnaaratlu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Velayaparamuna Ketlu Negeno - Yilaku Naa Prabhuvatlemarala - Yalara Vachchuta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మోరు గాంచెద - రంచు దూతలు బల్మిరపుడె మేఘంబు||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Moru Gaancheda - Ranchu Doothalu Balmirapude Meghambu||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శ్రీ సంఘ మిదివిను మా యేసు ప్రభు క్రీస్తే - భాసిల్ల మటి వచ్చును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ప్రభుని యడుగు జాడల - యేపు మరగ నడచు కొనుచు - నీసు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Shree Sanggha Midivinu Maa Yesu Prabhu Kreesthe - Bhaasilla Mati Vachchunu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Prabhuni Yadugu Jaadala - Yepu Maraga Nadachu Konuchu - Neesu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నిలకుజాటుచు - నెదురు జూడుము యేసు కొజకే ||మేఘంబు||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Nilakujaatuchu - Neduru Joodumu Yesu Kojake ||Meghambu||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2026-08-11T18:42:46Z</dcterms:created>
  <dcterms:modified xsi:type="dcterms:W3CDTF">2026-08-11T18:42:46Z</dcterms:modified>
</cp:coreProperties>
</file>