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దేవా ఈ హృదయం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Devaa Ee Hrudayam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దేవా ఈ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దేవా ఈ మనసు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Devaa Ee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Devaa Ee Manasu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దేవా ఈ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నీ అగ్నితో కాల్చుమా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Devaa Ee Dheham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Nee Agnitho Kaalchumaa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అగ్నితో కాల్చుమా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Agnitho Kaalchumaa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తీగలున్నవి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ఫలమివ్వ అడ్డుచున్నవి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Panikiraani Theegalunnavi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Phalamivva Adduchunnavi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ఫలియించే ఆశ నాకుంది      ||ఈ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Phaliyinche Aasha Naakundi       ||Ee Nee||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 తోటమాలి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ఇంకో ఏడాది గడువు కావాలి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 Thotamaali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Inko Aedaadhi Gaduvu Kaavaali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ఫలియించే ఆశ నాకుంది      ||ఈ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Phaliyinche Aasha Naakundi       ||Ee Nee||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2026-02-25T09:09:07Z</dcterms:created>
  <dcterms:modified xsi:type="dcterms:W3CDTF">2026-02-25T09:09:07Z</dcterms:modified>
</cp:coreProperties>
</file>