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ఈయనా యేసు రక్షకుడు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Eeyanaa Yesu Rakshakudu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హతుం డయ్యె నాయేసు నాకై -దు -ర్లతి తొలంగి నాకుమో -క్షమే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గల్లు కొజుకు = అతి దయాదీర్హశాంతుండే - దైవ - సుతుం డని యెటిగితి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Hathun Dayye Naayesu Naakai -Du -Rlathi Tholanggi Naakumo -Kshame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Gallu Kojuku = Athi Dayaadeerhashaanthunde - Daiva - Suthun Dani Yetigithi -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శోధింపంగాను || ఈయనా||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Shodhimpanggaanu || Eeyanaa||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దీవింపందగు నతని సిలువ - నా - జీవాంతమగు దనుక - చెలంగి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మోయుచును = ఈ వసుంధర జనుల కెల్ల మిరు - సేవించుం డేసునని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Deevimpandagu Nathani Siluva - Naa - Jeevaanthamagu Danuka - Chelanggi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Moyuchunu = Ee Vasundhara Janula Kella Miru - Sevinchun Desunani -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చెప్పి చాటుదును || ఈయనా||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Cheppi Chaatudunu || Eeyanaa||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ఈయనా యేసు రక్షకుడు - తన - దాయమని రక్షింపం - దలంచెనా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- నీయనా యేసు రక్షకుండు = ఆయాసమగు నొక్కమోపు -నే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Eeyanaa Yesu Rakshakudu - Thana - Daayamani Rakshimpan - Dalanchenaa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- Neeyanaa Yesu Rakshakundu = Aayaasamagu Nokkamopu -Ne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మోయలేకుండ నా - మూపుపై నుండ - శ్రేయఃకరపు సిలువంజూపి - నాకు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హాయి నిచ్చెను భార - మంత వెడలించి ||[యీయనా||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Moyalekunda Naa - Moopupai Nunda - Shreyahkarapu Siluvanjoopi - Naaku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Haayi Nichchenu Bhaara - Mantha Vedalinchi ||[Yeeyanaa||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దురితాత్ముండని త్రోయకుండ నన్నుం - బరిశుద్ధుండా యేసు - ప్రభుండు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కరుణింప = ధరణిలో నిది మహాద్భుతము - నే - మరుతునా యీ (ప్రేమ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Durithaathmundani Throyakunda Nannun - Barishuddhundaa Yesu - Prabhundu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Karunimpa = Dharanilo Nidi Mahaadbhuthamu - Ne - Maruthunaa Yee (Prema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మరణమౌ దాంక ||ఈయనా||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Maranamau Daangka ||Eeyanaa||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ఓపంగూడని దుష్ఫృతంబుల్‌ - నేను - తేపతేపకుం జేసి - ద్వేషినై యుండం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గోప మింతైన రానీక - నన్నుం - గాపురుషుం డని తాను - ఖండింపం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Opanggoodani Dushphruthambul - Nenu - Thepathepakun Jesi - Dveshinai Yundan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Gopa Minthaina Raaneeka - Nannun - Gaapurushun Dani Thaanu - Khandimpan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డాయె ||నీయనా||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Daaye ||Neeyanaa||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మనస్తమో గుణము లెడబాపెన్‌ - నా - దినకరోదయ మట్లు - దీప్తిమది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మించెన్‌ = తన పాదములం జాడ లబ్బెన్‌ - సదా - వినుతి కెక్కిన వాని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Manasthamo Gunamu Ledabaapen - Naa - Dinakarodaya Matlu - Deepthimadi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Minchen = Thana Paadamulan Jaada Labben - Sadaa - Vinuthi Kekkina Vaani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విమలాత్మ వెలుంగు ||నీయనా||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Vimalaathma Velunggu ||Neeyanaa||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2026-08-11T18:42:21Z</dcterms:created>
  <dcterms:modified xsi:type="dcterms:W3CDTF">2026-08-11T18:42:21Z</dcterms:modified>
</cp:coreProperties>
</file>