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అందాల బాలుడు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Andaala Baaludu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అందాల బాలుడు ఉదయించినాడు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లోకాలు వెలిగించు నీతి సూరీడు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Andaala Baaludu Udayinchinaadu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Lokaalu Veliginchu Neethi Sooreedu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రండయ్యో మన కొరకు రారాజు పుట్టెను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ప్రేమను పంచేటి రక్షణను తెచ్చెను (2)          ||అందాల||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Randayyo Mana Koraku Raaraaju Puttenu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Premanu Pancheti Rakshananu Thecchenu (2)        ||Andaala||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భీతిల్లి పోయాము ఆ వెలుగునే జూసి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ఎన్నడూ ఎరుగని తేజస్సునే గాంచి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Bheethilli Poyaamu Aa Velugune Joosi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Ennadu Erugani Thejassune Gaanchi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గొల్లలము మేము కల్లలు ఎరుగము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కళ్లారా జూసాము తేజోమయుని మోము (2)         ||రండయ్యో||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Gollalamu Memu Kallalu Erugamu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Kallaaraa Joosaamu Thejomayuni Momu (2)        ||Randayyo||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తూరుపు జ్ఞానులము వెలిగే తారను జూసి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లెక్కలెన్నో వేసి మాహరాజు-నెతికాము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Thoorupu Gnaanulamu Velige Thaaranu Joosi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Lekkalenno Vesi Maharaaju-nethikaamu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 చూపే తార రారాజునే జేర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మొక్కాము మోకరిల్లి బాలున్ని మనసారా (2)         ||రండయ్యో||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 Choope Thaara Raahune Jera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Mokkaamu Mokarilli Baalunni Manasaaraa (2)        ||Randayyo||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తనలోని వెలుగంత పంచేటి పావనుడు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మనలోని పాపమంత తీసేయు రక్షకుడు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Thanaloni Velugantha Pancheti Paavanudu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Manaloni Paapamantha Theeseyu Rakshakudu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చీకట్లు తొలగించ ఉదయించినాడు నేడు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తప్పులెన్ని ఉన్నా మన్నించుతాడు రేడు (2)         ||రండయ్యో||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Cheekatlu Tholagincha Udayinchinaadu Nedu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Thappulenni Unnaa Manninchuthaadu Redu (2)        ||Randayyo||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2026-02-25T09:26:52Z</dcterms:created>
  <dcterms:modified xsi:type="dcterms:W3CDTF">2026-02-25T09:26:52Z</dcterms:modified>
</cp:coreProperties>
</file>