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ఉదయించినాండు క్రీస్తుండు నేండు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Udayinchinaandu Kreesthundu Nendu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ఉదయించినాండు - క్రీస్తుండు నేండు - ఉదయించినాండు = విదితయౌ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Udayinchinaandu - Kreesthundu Nendu - Udayinchinaandu = Vidithayau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 *నందనుండై యిమ్మానుయేల్‌ = “సదయుండై చెడియున్న “పృథివికి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Mariya *Nandanundai Yimmaanuyel = “Sadayundai Chediyunna “Pruthiviki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కినాదవ గేసమ్మద మల పిశాచికి - *మద మణంగను సాధు జనముల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హృదయముల “ముద మెదుగునట్లుగ ||నుదయించి||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Kinaadava Gesammada Mala Pishaachiki - *Mada Manangganu Saadhu Janamula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Hrudayamula “Muda Medugunatluga ||Nudayinchi||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ఏ గోవిభునివలన - నీ జగ మయ్యె - నా విభుం డీయిలను = దైవత్వమగు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 - ష్యావతారముం దాల్చి = జీవులకు జీవనముపై తగ - దేవుండును 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 Govibhunivalana - Nee Jaga Mayye - Naa Vibhun Deeyilanu = Daivathvamagu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 - Shyaavathaaramun Daalchi = Jeevulaku Jeevanamupai Thaga - Devundunu Daa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నొక్కండు చిర-జీవియగు ప్రభు పాపి జీవులం - గావం దనుం జావునకు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నొడంబడి ||యుదయించి||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Nokkandu Chira-Jeeviyagu Prabhu Paapi Jeevulan - Gaavan Danun Jaavunaku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Nodambadi ||Yudayinchi||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యూదుల నడుమన్‌ - బెక్కగు భేదా - భేదముల్‌ బొడమన్‌ = వాదించి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రాకం - గాదంచు మది నెంచి = మోదుం జూడని వారి కారుండ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Yoodula Naduman - Bekkagu Bhedaa - Bhedamul Bodaman = Vaadinchi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Raakan - Gaadanchu Madi Nenchi = Modun Joodani Vaari Kaarunda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వారుండై స్వీయ జనులకు మెదమగు రొత్తంగ 1మద్ధనుం - డౌ దయాళుండు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 మిడుటకు ||నుదయించి||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Vaarundai Sveeya Janulaku Medamagu Roththangga 1Maddhanun - Dau Dayaalundu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 Midutaku ||Nudayinchi||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2026-08-11T18:41:59Z</dcterms:created>
  <dcterms:modified xsi:type="dcterms:W3CDTF">2026-08-11T18:41:59Z</dcterms:modified>
</cp:coreProperties>
</file>