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నానోటన్ క్రొత్తపాట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Naanotan Kroththapaata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నానోటన్ క్రొత్త పాట – నా యేసు ఇచ్చెను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ఆనందించెదను – ఆయననే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Naanotan Kroththa Paata – Naa Yesu 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Aanandinchedanu – Aayanane Paadedan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జీవితకాలమంత – హల్లెలూయ...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Jeevithakaalamantha – Hallelooya...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బురద నుండి నన్ను – లేవనెత్తెను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మార్గమందు నన్ను – నిలువబెట్టెను        ||ఆనం||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Burada Nundi Nannu – Levaneththenu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Maargamandu Nannu – Niluvabettenu        ||Aanan||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తండ్రి బంధు మిత్ర – జీవమాయనే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నిందను భరించి ఆయన – మహిమన్ చాటెదన్        ||ఆనం||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Thandri Bandhu Mithra – Jeevamaayane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Nindanu Bharinchi Aayana – Mahiman Chaatedan        ||Aanan||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బాధలందు నన్ను – ఆదుకొనెను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కష్టములన్ని తొలగించి – శుద్థీకరించెను        ||ఆనం||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Baadhalandu Nannu – Aadukonenu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Kashtamulanni Tholaginchi – Shudtheekarinchenu        ||Aanan||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శ్రమలు – నన్నేమి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జీవితమునే – వాంచిచెదము        ||ఆనం||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Shramalu – Nannemi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Jeevithamune – Vaanchichedamu        ||Aanan||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2026-08-24T10:16:54Z</dcterms:created>
  <dcterms:modified xsi:type="dcterms:W3CDTF">2026-08-24T10:16:54Z</dcterms:modified>
</cp:coreProperties>
</file>