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కింత ప్రోత్సాహా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Kintha Prothsaahaa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మరణంబులో నాకు - జిర జీవ మెవ్వారు - మరణంబునకె గొప్ప మరణ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మెవ్వారు = విరివిలేని మహిమ సేలు - దరిని నుండంగ నన్ను6 జెంతను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Maranambulo Naaku - Jira Jeeva Mevvaaru - Maranambunake Goppa Marana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Mevvaaru = Virivileni Mahima Selu - Darini Nundangga Nannu6 Jenthanu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స్థిరముగ స్థాపించు నెవరు - సిల్వంబడ్డ యేసుక్రీస్తే ॥నా కింత॥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Sthiramuga Sthaapinchu Nevaru - Silvambadda Yesukreesthe ॥Naa Kintha॥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నన్ను రక్షింప మర-ణం బొందియు సమాధి - నెన్నటికిని గెల్చి - 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ప్రభునందు = నున్న విశ్వాంసబె నాకు - నుత్సవంబును గలుగ 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Nannu Rakshimpa Mara-Nan Bondiyu Samaadhi - Nennatikini Gelchi - 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Prabhunandu = Nunna Vishvaansabe Naaku - Nuthsavambunu Galuga Jeyunu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-చెన్నగు నా ప్రభు వి కెవ్వరు - సిల్వ బడ్డ యేసు క్రీస్తే ॥నా కింత॥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-Chennagu Naa Prabhu Vi Kevvaru - Silva Badda Yesu Kreesthe ॥Naa Kintha॥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కింత ప్రోత్సాహా - నందంబుల్‌ గల్గుట -క్తే కర్త ఘనమైన - హేతువై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యుండు = నాకు గల యున్నత కతమ్మే = నాధు6 డగును నేను మురియు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Kintha Prothsaahaa - Nandambul Galguta -Kthe Kartha Ghanamaina - Hethuvai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Yundu = Naaku Gala Yunnatha Kathamme = Naadhu6 Dagunu Nenu Muriyu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శ్రీకరంబగు నామ మేది - సిల్వంబడ్డ యేసు క్రీస్తే ॥నా కింత॥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Shreekarambagu Naama Medi - Silvambadda Yesu Kreesthe ॥Naa Kintha॥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ఎవరు నా భక్తికి - హితమైనట్టి పునాది - యెవరు నా కంఠంబు - నెత్తెన్‌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పాటలతో = ఎవరు నా పాపముల - భారము నెత్తుకొని దేవునికి నాకును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Evaru Naa Bhakthiki - Hithamainatti Punaadi - Yevaru Naa Kanthambu - Neththen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Paatalatho = Evaru Naa Paapamula - Bhaaramu Neththukoni Devuniki Naakunu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చివరకున్‌ స్నేహంబు కలిపిరి - సిల్వంబడ్డ యేసు క్రీస్తే ॥నా కింత॥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Chivarakun Snehambu Kalipiri - Silvambadda Yesu Kreesthe ॥Naa Kintha॥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నేనునావిధు లెల్ల - నిశ్చయంబుగ నెజుయగ - జ్ఞాన మిచ్చుచునుండు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జ్ఞాని యెవ్వారు = వాని యెడల నను యధార్థ - పరునిగా౭ గావించి యవినా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Nenunaavidhu Lella - Nishchayambuga Nejuyaga - Gnaana Michchuchunundu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Gnaani Yevvaaru = Vaani Yedala Nanu Yadhaartha - Parunigaa౭ Gaavinchi Yavinaa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-చే నెరవేర్చించు నెవరు - సిల్వంబడ్డ యేసు క్రీస్తే ॥నా కింత॥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-Che Neraverchinchu Nevaru - Silvambadda Yesu Kreesthe ॥Naa Kintha॥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ఎవరు నా శత్రువు - నెదిరించి గెల్చిరి - యెవరు నా శోకంబు - నెగుర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గొట్టిరి = ఎవరు నా హృదయంపు మూర్చను - నీడ్చి సేదను దీర్చి మనసు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Evaru Naa Shathruvu - Nedirinchi Gelchiri - Yevaru Naa Shokambu - Negura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Gottiri = Evaru Naa Hrudayampu Moorchanu - Needchi Sedanu Deerchi Manasu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చివుకు మను గాయంబు మాన్నిరి - సిల్వంబడ్డ యేసుక్రీస్తే ॥నా కింత॥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Chivuku Manu Gaayambu Maanniri - Silvambadda Yesukreesthe ॥Naa Kintha॥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2026-08-11T18:43:45Z</dcterms:created>
  <dcterms:modified xsi:type="dcterms:W3CDTF">2026-08-11T18:43:45Z</dcterms:modified>
</cp:coreProperties>
</file>