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అవతారుడాయెను సంపూర్ణ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Avathaarudaayenu Sampoorna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రోగములలో వ్యాధులందు - శోధనలు మరి కీడులందు లెట్టి కాలము నందైన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దండి రక్షకుడై యుండ ||దేవుడే||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Rogamulalo Vyaadhulandu - Shodhanalu Mari Keedulandu Letti Kaalamu Nandaina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Dandi Rakshakudai Yunda ||Devude||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సత్యదేవుని ఎరుగునట్లును - మానవులంతా నిత్య తండ్రిని తెలసుకొనుటకును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తానే దేవుని రూపమై - తన దివ్య జ్ఞాన వివేకములను బోధలందు మనకు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Sathyadevuni Erugunatlunu - Maanavulanthaa Nithya Thandrini Thelasukonutakunu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Thaane Devuni Roopamai - Thana Divya Gnaana Vivekamulanu Bodhalandu Manaku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నిచ్చి - తండ్రి ( మనకు చూపను దేవుడే!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దేవుని వాక్యమే శరీరమాయెను - దైవ పరిపూర్ణ తింతే క్రీస్తు నందే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Nichchi - Thandri ( Manaku Choopanu Devude!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Devuni Vaakyame Shareeramaayenu - Daiva Paripoorna Thinthe Kreesthu Nande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నివాసమాయెను - దైవ పూర్చుడైన క్రీస్తుని కృపయు సత్య సంపదలతో ఆత్మ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రూపమందే నిత్య నివాసుడై యుండ వచ్చిను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Nivaasamaayenu - Daiva Poorchudaina Kreesthuni Krupayu Sathya Sampadalatho Aathma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Roopamande Nithya Nivaasudai Yunda Vachchinu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- అవతారుడాయెను - సంపూర్ణ మానవ శిశువుగానే జన్మమాయెను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వక్తలు ఏళ్ళ తరబడి దైవ రాకను భువికి తెలుపగా - దేవ దూతల గాన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- Avathaarudaayenu - Sampoorna Maanava Shishuvugaane Janmamaayenu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Vakthalu Ella Tharabadi Daiva Raakanu Bhuviki Thelupagaa - Deva Doothala Gaana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మూలాకాశ మంగళా హారతులతో|| దేవుదే||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భువిని కన్య మరియాంభ గర్భమున - బెత్లెహేమనెడు దావీదు పట్టణమందున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Moolaakaasha Manggalaa Haarathulatho|| Devude||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Bhuvini Kanya Mariyaambha Garbhamuna - Bethlehemanedu Daaveedu Pattanamanduna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పన్నుగా నరపుత్రుడై - యా పశువులశాలలో జన్మమొందెను - పొత్తిగుడ్డల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చుట్టబడియు - పశుల తొట్టెలో పరుండ బడెను || దేవుడే!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Pannugaa Naraputhrudai - Yaa Pashuvulashaalalo Janmamondenu - Poththiguddala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Chuttabadiyu - Pashula Thottelo Parunda Badenu || Devude!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పాపహరుడై జన్మమెత్తెను - పాపులను బ్రోవ ప్రాణ బలినే చేయవచ్చెను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 బలిచె తండ్రి ప్రేమను పుడిమిలో ప్రత్యక్ష పర్చెను - పాప ప్రాయళశ్చిత్తమై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Paapaharudai Janmameththenu - Paapulanu Brova Praana Baline Cheyavachchenu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 Baliche Thandri Premanu Pudimilo Prathyaksha Parchenu - Paapa Praayalashchiththamai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శాంత ఫలమునే మన కీయవచ్చెను 11 దేవుడే!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సాతాను క్రియలు - మోస కృత్యములు - హతమార్చుటకు యా దివ్య సుతుడుగా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Shaantha Phalamune Mana Keeyavachchenu 11 Devude!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Saathaanu Kriyalu - Mosa Kruthyamulu - Hathamaarchutaku Yaa Divya Suthudugaa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నవతరించెను - భూతములు పిశాచి పీడితులందరిని రక్షింప వచ్చెను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వాస్తవంబుగా లోకమందు పిశాచినే లయ పర్చవచ్చెను 11 దేవుదే||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Navatharinchenu - Bhoothamulu Pishaachi Peedithulandarini Rakshimpa Vachchenu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Vaasthavambugaa Lokamandu Pishaachine Laya Parchavachchenu 11 Devude||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జీవమియ్యను జన్మమెత్తెను - సంపూర్ణ జీవము మానవులకు తాను తెచ్చెను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జీవమే తానటంచు దృఢముగా సెలవిచ్చియుండెను - దేవ జీవమే మనకు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Jeevamiyyanu Janmameththenu - Sampoorna Jeevamu Maanavulaku Thaanu Thechchenu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Jeevame Thaanatanchu Drudhamugaa Selavichchiyundenu - Deva Jeevame Manaku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నియ్య బాల శిశువై జన్మమెత్తెను 11దేవుదే||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రక్షకుడుగా నవతరించెను - మన పక్షమున తా శిక్షలన్ని భరింపచ్చెను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Niyya Baala Shishuvai Janmameththenu 11Devude||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Rakshakudugaa Navatharinchenu - Mana Pakshamuna Thaa Shikshalanni Bharimpachchenu -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2026-08-11T18:47:07Z</dcterms:created>
  <dcterms:modified xsi:type="dcterms:W3CDTF">2026-08-11T18:47:07Z</dcterms:modified>
</cp:coreProperties>
</file>