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స్తోత్రములు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Sthothramulu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స్తోత్రములు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స్తోత్రములు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Sthothramulu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Hallelujah Sthothramulu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రాజా ప్రభువుల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రానైయున్నవాడా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Raajaa Prabhuvula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Raanaiyunnavaadaa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మహిమా ఆ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 మహిమా మన యేసుకే (2)    ||హల్లెలూయ||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Mahimaa Aa Yesuke…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 Mahimaa Mana Yesuke (2)    ||Hallelujah||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సూర్యునిలో చంద్రునిలో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తారలలో ఆకాశములో (2)    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Sooryunilo Chandrunilo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Thaaralalo Aakaashamulo (2)  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కొండలలో లోయలలో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జీవులలో ఆ జలములలో (2)   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Kondalalo Loyalalo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Jeevulalo Aa Jalamulalo (2)             ||Mahimaa||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ఆదిసంభూతుడా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 నిత్యుడా (2)    ||మహిమా||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Aascharyakarudaa Aadisambhoothudaa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 Nithyudaa (2)           ||Mahimaa||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2026-02-25T09:17:38Z</dcterms:created>
  <dcterms:modified xsi:type="dcterms:W3CDTF">2026-02-25T09:17:38Z</dcterms:modified>
</cp:coreProperties>
</file>