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జాలి యేసువా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Jaali Yesuvaa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నాథుడా నీ విచ్చు మేలు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గొప్పదేసువా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Naathudaa Neevichchu Melu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Goppadesuvaa 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బ్రతుకు దినములన్ని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క్షేమమెల్ల వేళలందు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Brathuku Dinamulanni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Kshemamella Velalandu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 నీవు నాకు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ఇచ్చువాడా ప్రభువా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Nischayamuga Neevu Naaku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Ichchuvaadaa Prabhuvaa 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ప్రాణమునకు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సేద దీర్చు వాడ వీవు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Praanamunaku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Sedadeerchu Vaada Veevu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కాపరివి నీవు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లేమి లేదుగా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Kaaparivi Neevu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Lemi Ledugaa 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అందరిలో అతి శ్రేష్ఠుండా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అద్వితీయుడగు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Andarilo Athi Sreshtundaa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Advitheeyudagu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స్తోత్రములను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హర్షముతో పాడెద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Sthothramulanu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Harshamutho Paadeda 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జాలి యేసువా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యింతయని యూహించలేను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Jaali Yesuvaa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Inthayani Oohinchalenu 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హానికరుడ హింసకుడను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దేవదూషకుడను నేను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Haanikaruda Himsakudanu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Devadooshakudanu Nenu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అవిశ్వాసినైన నన్ను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ఆదరించినావుగా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Avishwaasinaina Nannu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Aadarinchinaavugaa 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రక్షకుండ నాకు బదులు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శిక్ష ననుభవించినావు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Rakshakundaa Naaku Badulu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Shiksha Nanubhavinchaavu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సిలువయందు సొమ్మసిల్లి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చావొందితివి నాకై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Siluvayandu Sommasilli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Chaavondithivi Naakai 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నీ కర్పించగలను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లేమి వాడనయ్యా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Neekarpinchagalanu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Lenivaadanayyaa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రక్షణంపు పాత్రనెత్తి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స్తొత్రమంచు పాడెద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Rakshanampu Paathranetthi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Sthothramanchu Paadeda 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నామమునకు యిలలో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భయపడెడు వారి కొరకై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Naamamunaku 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Bhayapadedu Vaari Korakai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2026-02-25T09:15:19Z</dcterms:created>
  <dcterms:modified xsi:type="dcterms:W3CDTF">2026-02-25T09:15:19Z</dcterms:modified>
</cp:coreProperties>
</file>