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విశ్వాసముతో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Vishwaasamutho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బంధాల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చెలిమి కోరానయ్యా (2) యేసయ్యా         ||నీ రాక||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Bandhaala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Chelimi Koraanayyaa (2) Yesayyaa          ||Nee Raaka||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విశ్వాసముతో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శుభప్రదమైన నిరీక్షణతో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Vishwaasamutho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Shubhapradamaina Nireekshanatho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వేచియున్నానయ్యా కనిపెట్టుచున్నానయ్యా (2)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కోసమై – కడబూర శబ్దముకై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Vechiyunnaanayyaa Kanipettuchunnanayyaa (2)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Kosamai – Kadaboora Shabdamukai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కోసమై – నిన్ను చేరుటకై (2)        ||వాడబారని||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Kosamai – Ninnu Cherutakai (2)          ||Vaadabaarani||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మోకాళ్లపై వేచితి – కన్నీళ్ల పర్యంతమై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బీడు బారిన నేల వానకై – ఎదురు చూచినా సంఘమై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Mokaallapai Vechithi – Kanneella Paryanthamai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Beedu Baarina Nela Vaanakai – Eduru Choochina Sanghamai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సిద్ధపడియున్న వధువునై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వేచానయ్యా (2) యేసయ్యా         ||నీ రాక||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Siddhapadiyunna Vadhuvunai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Vechaanayyaa (2) Yesayyaa          ||Nee Raaka||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లేఖనములను చూచితి – గురుతులు గమనించితి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 నెరవేర్పులన్ని – జరుగుట గుర్తించితి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Lekhanamulanu Choochithi – Guruthulu Gamaninchithi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 Neraverpulanni – Jaruguta Gurthinchithi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రారాజువై నీవు రావాలని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చూచుచున్నానయ్యా (2) యేసయ్యా         ||నీ రాక||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Raaraajuvai Neevu Raavaalani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Choochuchunnaanayyaa (2) Yesayyaa          ||Nee Raaka||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కొరకై వేచిన – గూడ బాతును పోలిన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దాహము తోడనిండి – అల్లాడుచున్నానయ్యా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Korakai Vechina – Gooda Baathunu Polina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Daahamu Thodanindi – Allaaduchunnanayyaa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2026-02-25T09:20:49Z</dcterms:created>
  <dcterms:modified xsi:type="dcterms:W3CDTF">2026-02-25T09:20:49Z</dcterms:modified>
</cp:coreProperties>
</file>