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అద్దరికి యాత్రచేయు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Addariki Yaathracheyu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అద్దరికి యాత్రచేయు – సీయోన్ సంచారి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అలకెదటాలకు – భచయుందుకు – గాలిని సముద్రమును...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Addariki Yaathracheyu – Seeyon Sanchaari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Alakedataalaku – Bhachayunduku – Gaalini Samudramunu...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నియంత్రించే శక్తిమంతుడు నావనుండగా        ||అద్ద||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Niyanthrinche Shakthimanthudu Naavanundagaa        ||Adda||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విశ్వాసనావలో సాగుచుండగా – శ్రమలయందు నేను నల్గుచుండగా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భయమెందుకు యేసు నీతోనుండగా...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Vishvaasanaavalo Saaguchundagaa – Shramalayandu Nenu Nalguchundagaa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Bhayamenduku Yesu Neethonundagaa...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పరముకు చేర్చువాడు చెంతనుండగా... (2)        ||అద్ద||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Paramuku Cherchuvaadu Chenthanundagaa... (2)        ||Adda||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నాదేశము ఇది కానేకాదు – ఈ దేశమందు పరవాసిని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నాకు నిత్యరాజ్యము – సిద్ధుపరచే గృహమందు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Naadeshamu Idi Kaanekaadu – Ee Deshamandu Paravaasini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Naaku Nithyaraajyamu – Siddhuparache Gruhamandu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నివసింతును (2)        ||అద్ద||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Nivasinthunu (2)        ||Adda||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గొఱ్ఱెపిల్లయే వెలుగచ్చట – లేశమైన చీకటి లేదచ్చట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ప్రభువిచ్చును నాకు జీవకిరీటం – ధరియింపచేయును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Gorrepillaye Velugachchata – Leshamaina Cheekati Ledachchata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Prabhuvichchunu Naaku Jeevakireetan – Dhariyimpacheyunu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మహిమవస్త్రం (2)        ||అద్ద||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Mahimavasthran (2)        ||Adda||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2026-08-24T10:17:54Z</dcterms:created>
  <dcterms:modified xsi:type="dcterms:W3CDTF">2026-08-24T10:17:54Z</dcterms:modified>
</cp:coreProperties>
</file>