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నొప్పు జనక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Noppu Janaka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నొప్పు జనక నీకు - మహిత సుతునకు = మహిమ గలుగు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శుద్ధాత్మకును - మహా యుగములు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Noppu Janaka Neeku - Mahitha Suthunaku = Mahima Galugu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Shuddhaathmakunu - Mahaa Yugamulu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 సృష్టి మునుపు నిన్ను - నాకసేనలు = ప్రాకటంబుగా నుతించెం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 Srushti Munupu Ninnu - Naakasenalu = Praakatambugaa Nuthinchen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మోరంగ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Morangga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464 ఆశీర్వచనములు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464 Aasheervachanamulu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సకల స్ఫృష్టివలన దేవ - సకల యుగముల = సకల మహిమ గలుగు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సకల కాలము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Sakala Sphrushtivalana Deva - Sakala Yugamula = Sakala Mahima Galugu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Sakala Kaalamu ||Mahima||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2026-08-11T18:46:03Z</dcterms:created>
  <dcterms:modified xsi:type="dcterms:W3CDTF">2026-08-11T18:46:03Z</dcterms:modified>
</cp:coreProperties>
</file>