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యేసుకే జయమని పాడు పాప పరిహారమును బొంది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Yesuke Jayamani Paadu Paapa Parihaaramunu Bondi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యేసుకే జయమని పాడు (2) - పాప పరిహారమును బొంది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Yesuke Jayamani Paadu (2) - Paapa Parihaaramunu Bondi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ప్రభువే మా ప్రియుండు - వాసిగా మనదు రక్షకుడు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మన హృదయేశ్వరుడు (2)- హృదయ ద్వారము తెరువుము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Prabhuve Maa Priyundu - Vaasigaa Manadu Rakshakudu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Mana Hrudayeshvarudu (2)- Hrudaya Dvaaramu Theruvumu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పాప శిక్ష భరించి - తన రక్తమును కార్చెను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చక్కని మార్గము జూపెను - ఇంకను నిలువకు పాపములో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Paapa Shiksha Bharinchi - Thana Rakthamunu Kaarchenu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Chakkani Maargamu Joopenu - Ingkanu Niluvaku Paapamulo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పాపముచే బంధింపబడి - పాపములో నిలువగ నేల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నిను విడిపించును - రక్షణార్థ సువార్తయిదే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Paapamuche Bandhimpabadi - Paapamulo Niluvaga Nela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Ninu Vidipinchunu - Rakshanaartha Suvaarthayide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2026-08-11T18:49:27Z</dcterms:created>
  <dcterms:modified xsi:type="dcterms:W3CDTF">2026-08-11T18:49:27Z</dcterms:modified>
</cp:coreProperties>
</file>