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తండ్రి యని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Thandri Yani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తండ్రి యని బిలువ నేతగనో దేవా ! నిను రానీయక హృదయమును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మూసికొంటిన్ - పనికిమాలిన మార్గమున నదచుచుంటి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Thandri Yani Biluva Nethagano Devaa ! Ninu Raaneeyaka Hrudayamunu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Moosikontin - Panikimaalina Maargamuna Nadachuchunti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నోటితోడనె నే నిన్నాప్పుకొనుచుంటిన్ - మాటలోనే కాని మదిలోన లేదె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పాటింపకుంటినిన్ బ్రతుకులోనయ్యో||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Notithodane Ne Ninnaappukonuchuntin - Maatalone Kaani Madilona Lede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Paatimpakuntinin Brathukulonayyo||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నిన్ను వలె పొరుగువానిని - సరిగానెంచు - మన్న యాజ్ఞను నేను మన్నించలేదె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అన్నీ నాకేకావలె ననుచుంటినయ్యా||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Ninnu Vale Poruguvaanini - Sarigaanenchu - Manna Yaagnanu Nenu Manninchalede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Annee Naakekaavale Nanuchuntinayyaa||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4 వాక్య పఠనంబు నీ నామధ్యానం - బేవేళ నామదికి వెగటుగదోచె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వాక్యమన చెవులు వినవాయెనయ్యో||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4 Vaakya Pathanambu Nee Naamadhyaanan - Bevela Naamadiki Vegatugadoche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Vaakyamana Chevulu Vinavaayenayyo||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పరిశుద్ధుల సహవాస భావమేలేదు ఇరుగు పొరుగుల చెలిమి యిసు మంతలేదు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పరుల దూరము బెట్ట పరువంటినయ్యో|||!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Parishuddhula Sahavaasa Bhaavameledu Irugu Porugula Chelimi Yisu Manthaledu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Parula Dooramu Betta Paruvantinayyo|||!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సాతాను వలలోబడి చలియింపలేక - ఏతావుగనలేక నిలులైతి నకటా -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 యిక దిక్కు నాకెవరులేరే||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Saathaanu Valalobadi Chaliyimpaleka - Ethaavuganaleka Nilulaithi Nakataa -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Thandree Yika Dikku Naakevarulere||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నిన్ను నమ్ముకొంటినిక నీవాడనాౌదు - నను ముట్టి, లేపి జ్ఞానము, జీవ మిచ్చి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Ninnu Nammukontinika Neevaadanaaaudu - Nanu Mutti, Lepi Gnaanamu, Jeeva Michchi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2026-08-11T18:46:53Z</dcterms:created>
  <dcterms:modified xsi:type="dcterms:W3CDTF">2026-08-11T18:46:53Z</dcterms:modified>
</cp:coreProperties>
</file>