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పరిశుద్ధులెల్లరు యేసున్ పొగడి పాడి యార్భటించి పరముననుండ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Parishuddhalellaru Yesun Pogadi Paadi Yaarbhatinchi Paramunanunda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పరిశుద్ధులెల్లరు యేసున్ పొగడి - పాడి యార్భటించి పరముననుండ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పరమానంద గీతమచ్చట ధ్వనింప (1) నీ వచట నుందువా? (3)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Parishuddhalellaru Yesun Pogadi - Paadi Yaarbhatinchi Paramunanunda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Paramaananda Geethamachchata Dhvanimpa (1) Nee Vachata Nunduvaa? (3)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గొఱ్ఱెపిల్లయు రాజ్యమేలుచుండ - నాశ్రితు లెల్లరు నాయనను చేర-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మిత్రుడెల్ల కన్నీటి దుడుచుచుండ - నీ వచట నుందువా? -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Gorrepillayu Raajyameluchunda - Naashrithu Lellaru Naayananu Chera-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Mithrudella Kanneeti Duduchuchunda - Nee Vachata Nunduvaa? -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పేతురు పౌలు యోహాను నచట - పితామహులు యపో స్తలులందరు-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హతసాక్షులెల్లరు సమావేశింప - నీ వచట నుందువా?-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Pethuru Paulu Yohaanu Nachata - Pithaamahulu Yapo Sthalulandaru-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Hathasaakshulellaru Samaaveshimpa - Nee Vachata Nunduvaa?-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జగములో సిలువను మోసినచో - కిరీటము ధరియించి భాసిల్లుదురు-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 పుత్రులుగా నెల్లరు మారగా - నీ వచట నుందువా?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Jagamulo Siluvanu Mosinacho - Kireetamu Dhariyinchi Bhaasilluduru-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 Puthrulugaa Nellaru Maaragaa - Nee Vachata Nunduvaa?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శోధనల జయించిన వీరులెల్ల - కష్టశ్రమలోర్చిన మహాత్ములు-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జ్యోతిర్మయులుగా నొప్పారుచుండ - నీ వచట నుందువా?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Shodhanala Jayinchina Veerulella - Kashtashramalorchina Mahaathmulu-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Jyothirmayulugaa Noppaaruchunda - Nee Vachata Nunduvaa?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కన్యకరణినాడు ప్రభుసంఘము - రాజు యేసు పెండ్లి కుమారునికి-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భార్యగా ప్రకాశింప దాని రుచింప - నీ వచట నుందువా? నా మానసమా!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Kanyakaraninaadu Prabhusangghamu - Raaju Yesu Pendli Kumaaruniki-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Bhaaryagaa Prakaashimpa Daani Ruchimpa - Nee Vachata Nunduvaa? Naa Maanasamaa!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నేనచట నుండెదను - నా యేసుతోడ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Nenachata Nundedanu - Naa Yesuthoda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2026-08-11T18:49:15Z</dcterms:created>
  <dcterms:modified xsi:type="dcterms:W3CDTF">2026-08-11T18:49:15Z</dcterms:modified>
</cp:coreProperties>
</file>