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షారోను వనములో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Shaaronu Vanamulo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పరిమళించు పుష్పమునై నిన్ను చూపనా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ప్రీతి పాత్రనై భువిలో నిన్నే చాటనా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కృపతో నింపుమా ||షారోను||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షారోను వనములో పూసిన పుష్పమై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లోయలలో పుట్టిన వల్లీ పద్యమునై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Shaaronu Vanamulo Poosina Pushpamai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Loyalalo Puttina Vallee Padyamunai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ప్రేమాతిశయమునే నిత్యము కీర్తించుచు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ఆనందమయమై నన్నే మరచితిని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Premaathishayamune Nithyamu Keerthinchuchu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Aanandamayamai Nanne Marachithini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సుకుమారమైన వదనము నీది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స్పటికమువలె చల్లనైన హృదయము నీది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మధురమైన నీ మాటల సవ్వడి వినగా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చూడ ఆశలెన్నో మనసు నిండెనే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నిన్ను చేరనా ||షారోను||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! సర్వోన్నతమైన రాజ్యము నీది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సొగసైన సంబరాల నగరము నీది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న్యాయమైన నీ పాలన విధులు చూడగా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చేర జనసంద్రము ఆశ చెందునే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ప్రభువా నిన్ను మరతునా ||షారోను||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సాత్వీకమైన పరిచర్యలు నీవి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సూర్యకాంతి మయమైన వరములు నీవి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2026-08-11T18:39:07Z</dcterms:created>
  <dcterms:modified xsi:type="dcterms:W3CDTF">2026-08-11T18:39:07Z</dcterms:modified>
</cp:coreProperties>
</file>