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 తుడు సర్వాధికారి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Sarvonna Thudu Sarvaadhikaari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ఆది అంతము లేని మన యేసు - నాథుడు వచ్చుచున్నా డిదిగో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సిద్ధముగా నుండి సుస్వాగత మిమ్ము - ఆమెన్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Aadi Anthamu Leni Mana Yesu - Naathudu Vachchuchunnaa Didigo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Siddhamugaa Nundi Susvaagatha Mimmu - Aamen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 - తుడు సర్వాధికారి - సర్వశక్తిమంతుడు - ఆయనే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Sarvonna - Thudu Sarvaadhikaari - Sarvashakthimanthudu - Aayane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సర్వజ్ఞా - నము మనకు - నిచ్చున్ పాడుడల్లెలూయ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Sarvagnaa - Namu Manaku - Nichchun Paadudallelooya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యధార్థమైనది - దైవమార్గ మిల - సంపూర్ణమైనది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Yadhaarthamainadi - Daivamaarga Mila - Sampoornamainadi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నాథుడేసు నీకై చేయుచున్నది - ఇప్పుడు నీకు తెలియదు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మననాథు డమర్త్యుని మాటనమ్ము - మిక - మీదట తెలిసి కొందువు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Naathudesu Neekai Cheyuchunnadi - Ippudu Neeku Theliyadu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Mananaathu Damarthyuni Maatanammu - Mika - Meedata Thelisi Konduvu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ఆశ్చర్యకరుడు యోసేపున్ నెట్టి - తెచ్చె నైగుప్తునకు - రాజుగా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చేసి తన ప్రజల అక్కరన్ తీర్చె - పాడు డల్లెలూయ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Aashcharyakarudu Yosepun Netti - Thechche Naigupthunaku - Raajugaa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Chesi Thana Prajala Akkaran Theerche - Paadu Dallelooya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ఆలోచనకర్త మోషేను లేపె - పాలకుడైన ఫరో నెదిరింపన్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బలపరచి తన ప్రజలన్ విడిపించె - పాడు డల్లెలూయ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Aalochanakartha Moshenu Lepe - Paalakudaina Pharo Nedirimpan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Balaparachi Thana Prajalan Vidipinche - Paadu Dallelooya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మహోన్నతుడు దానియేలున్ గాచె - మహాబాబెలునందు ఆయనే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మహారాజుగా మహిమ నొందెను - పాడు డల్లెలూయ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Mahonnathudu Daaniyelun Gaache - Mahaabaabelunandu Aayane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Mahaaraajugaa Mahima Nondenu - Paadu Dallelooya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బలవంతుడేసు పేతురున్ గాచి - పౌలును బట్టి తెచ్చి - సంఘమున్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కల్తీలేకుండ కట్టె సత్యాత్మతో - పాడు డల్లెలూయ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Balavanthudesu Pethurun Gaachi - Paulunu Batti Thechchi - Sangghamun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Kaltheelekunda Katte Sathyaathmatho - Paadu Dallelooya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2026-08-11T18:37:34Z</dcterms:created>
  <dcterms:modified xsi:type="dcterms:W3CDTF">2026-08-11T18:37:34Z</dcterms:modified>
</cp:coreProperties>
</file>