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స్వఛ్చంద సీయోను వాసి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Swachchandha Seeyonu Vaasi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మిక్కిలి ఆనందము కల్గెన్ (2)       ||స్వఛ్చంద||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Mikkili Aanandamu Kalgen (2)          ||Swachchandha||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నీలముల పునాదులు వేసి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నీలాంజనములతో – మాణిక్య మణులతో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Neelamula Punaadhulu Vesi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Neelaanjanamulatho – Maanikya Manulatho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సువర్ణ శునీయముల – సూర్య కాంతముతో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ప్రశస్త రత్నములతో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Suvarna Shuneeyamula – Soorya Kaanthamutho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Prashastha Rathnamulatho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ప్రవిమలముగా నిను గట్టెదను (2)       ||స్వఛ్చంద||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Pravimalamuga Ninu Gattedhanu (2)          ||Swachchandha||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సుమముల హారము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సంతోషానంద తైలము నీదే – స్తుతి వస్త్రమును నీదే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Sumamula Haaramu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Santhoshaanandha Thailamu Needhe – Sthuthi Vasthramunu Needhe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ఉల్లాస వస్త్రంబు నీదే – విడుదలయి నీదే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హిత వత్సరము విముక్తి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Ullaasa Vasthrambu Needhe – Vidudhalayu Needhe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Hitha Vathsaramu Vimukthi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ఆత్మాభిషేకము నీదే (2)       ||స్వఛ్చంద||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Aathmaabhishekamu Needhe (2)          ||Swachchandha||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జలములలో బడి దాటునప్పుడు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బలమై యుండెదను – నీ తోడై యుండెదను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Jalamulalo Badi Daatunappudu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Balamai Yundedhanu – Nee Thodai Yundedhanu (2)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నదులలో వెళ్లునప్పుడు – నీపై పారవు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మధ్యను నడచినను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Nadhulalo Vellunappudu – Neepai Paaravu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Madhyanu Nadachinanu (2)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జ్వాలలు నిను కాల్చగ లేవు (2)       ||స్వఛ్చంద||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Jwaalalu Ninu Kaalchaga Levu (2)          ||Swachchandha||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స్వఛ్చంద సీయోను వాసి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సర్వాధికారి – కస్తూరి పూరాసి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Swachchandha Seeyonu Vaasi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Sarvaadhikaari – Kasthoori Pooraasi (2)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ఇత్తడి తలుపుల బగుల గొట్టెద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నినుప ఘడియలను – విడగొట్టెదను నేను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Itthadi Thalupula Bagula Gottedha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Ninupa Gadiyalanu – Vidagottedhanu Nenu (2)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 స్థలములలో ను-న్నట్టి నిధులను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రహస్యములో మరుగైన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 Sthalamulalo Nu-nnatti Nidhulanu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Rahasyamulo Marugaina (2)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ధనమును నీ కొసంగెదను (2)       ||స్వఛ్చంద||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Dhanamunu Nee Kosangedhanu (2)          ||Swachchandha||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గర్భమున పుట్టినది మొదలు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యొడిలోన – కూర్చుండినది మొదలు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Garbhamuna Puttinadhi Modhalu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Yodilona – Koorchundinadhi Modhalu (2)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చంక బెట్టుకొన్న – నాదు ప్రజలారా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ముదిమి వచ్చుఁ వరకు నిన్ను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Chanka Bettukonna – Naadhu Prajalaaraa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Mudhimi Vachchu Varaku Ninnu (2)</a:t>
            </a:r>
            <a:endParaRPr lang="en-US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ఎత్తుకొను వాడను నేనే (2)       ||స్వఛ్చంద||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Etthukonu Vaadanu Nene (2)          ||Swachchandha||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వర్తమాన భూత భవి-ష్యత్కాల వాసి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అల్ఫా ఒమేగ తానే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Varthamaana Bhootha Bhavi-shyathkaala Vaasi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Alphaa Omega Thaane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ఆద్యంతము మన యేసే (2)       ||స్వఛ్చంద||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Aadhyanthamu Mana Yese (2)          ||Swachchandha||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నేనొక నిబంధనను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అద్భుతముగ జేతున్ – నీ ప్రజలందరి యెదుట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Nenoka Nibandhananu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Adhbhuthamuga Jethun – Nee Prajalandhari Yeduta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పరిశోధింపజాలని మహా – పనులెల్ల ప్రభువే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లెక్క లేని యద్భుతముల్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Parishodhimpajaalani Mahaa – Panulella Prabhuve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Lekkal Leni Yadhbhuthamul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మక్కువతో చేయువాడు (2)       ||స్వఛ్చంద||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Makkuvatho Cheyuvaadu (2)          ||Swachchandha||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సంగీతం నాదముల తోడ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పురము – సొంపుగను చేరితిమి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Sangeetham Naadhamula Thoda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Puramu – Sompuganu Cherithimi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సంతోషము మా – శిరములపై వెలసెన్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దుఃఖము నిట్టూర్పును పోయెన్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 Santhoshamu Maa – Shiramulapai Velasen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Dukhamu Nittoorpunu Poyen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2026-02-25T09:33:23Z</dcterms:created>
  <dcterms:modified xsi:type="dcterms:W3CDTF">2026-02-25T09:33:23Z</dcterms:modified>
</cp:coreProperties>
</file>