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ఆనందం దినదినం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Aanandan Aanandan Dinadinam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ఆనందం - ఆనందం - దినదినం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యేసురాజు నా స్వంతమాయెనే - యీ లోకమందు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Aanandan - Aanandan - Dinadinan Aanandan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Yesuraaju Naa Svanthamaayene - Yee Lokamandu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స్వంతవాడాయెనే నా మదిలో స్వంతమాయెను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అ||ప|| ఆ....ఆనందమే - పరమానందమే - ఇది నా గొప్ప భాగ్యమే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Svanthavaadaayene Naa Madilo Svanthamaayenu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A||Pa|| Aa....Aanandame - Paramaanandame - Idi Naa Goppa Bhaagyame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లోకమందు||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తొలి బాల్యవయసులో - నన్ను గుర్తించినాడు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Lokamandu||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Tholi Baalyavayasulo - Nannu Gurthinchinaadu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దూరంపోయిన కనుగొన్నాడు (2) - తన ప్రాణమును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నాకర్చించి - జీవం పొందుకొనుమని చెప్పెను ||1ఆ..ఆనందమే||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Doorampoyina Kanugonnaadu (2) - Thana Praanamunu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Naakarchinchi - Jeevan Pondukonumani Cheppenu ||1Aa..Aanandame||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 ప్రభు ప్రేమతో - నన్ను విడువక కాపాడును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నమ్మి యిచ్చిన బాధ్య - తను ప్రభువు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 Prabhu Prematho - Nannu Viduvaka Kaapaadunu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Nammi Yichchina Baadhya - Thanu Prabhuvu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వచ్చువరకు - కాచుకొందును ||ఆ...ఆనందమే||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ప్రభువు వచ్చుదినమున - తనచేయి చాచిప్రేమతో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Vachchuvaraku - Kaachukondunu ||Aa...Aanandame||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Prabhuvu Vachchudinamuna - Thanacheyi Chaachiprematho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 చేర్చుకొనును - ప్రభువు సమూహమందు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అచ్చటాయనతో ఆడిపాడి సంతోషించెదన్ ||ఆ..ఆనందమే||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 Cherchukonunu - Prabhuvu Samoohamandu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Achchataayanatho Aadipaadi Santhoshinchedan ||Aa..Aanandame||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2026-08-11T18:46:11Z</dcterms:created>
  <dcterms:modified xsi:type="dcterms:W3CDTF">2026-08-11T18:46:11Z</dcterms:modified>
</cp:coreProperties>
</file>