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పోరాటం ఆత్మీయ పోరాటం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Poraatam Aathmeeya Poraatam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పోరాటం ఆత్మీయ పోరాటం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చివరి శ్వాస వరకు – ఈ పోరాటం ఆగదు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Poraatam Aathmeeya Poraatam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Chivari Shwaasa Varaku – Ee Poraatam Aagadu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సాగిపోవుచున్నాను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మోసుకొని నా గమ్య స్థానానికి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Saagipovuchunnaanu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Mosukoni Naa Gamya Sthaanaaniki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యేసుతో కలిసి పోరాడుచున్నాను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అపజయమే ఎరుగని జయశీలుడాయన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Yesutho Kalisi Poraaduchunnaanu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Apajayame Erugani Jayasheeludaayana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కొరకే సమర్పించుకున్నాను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ఆగిపోను నేను సాగిపోవుచున్నాను          ||పోరాటం||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Korake Samarpinchukunnaanu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Aagiponu Nenu Saagipovuchunnaanu            ||Poraatam||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వెళ్ళిన మార్గము లేనని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అవమానములైనా ఆవేదనలైనా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Vellina Maargamu Lenani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Avamaanamulainaa Aavedanalainaa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కృపనుండి దూరపరచలేవని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ఆగిపోను నేను సాగిపోవుచున్నాను          ||పోరాటం||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Krupanundi Dooraparachalevani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Aagiponu Nenu Saagipovuchunnaanu         ||Poraatam||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ఆదియు అంతము లేనివాడు నా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ఆసీనుడయ్యాడు సింహాసనమందు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Aadiyu Anthamu Lenivaadu Naa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Aaseenudayyaadu Simhaasanamandu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సింహాసనం నా గమ్యస్థానం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ఆగిపోను నేను సాగిపోవుచున్నాను          ||పోరాటం||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Simhaasanam Naa Gamyasthaanam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Aagiponu Nenu Saagipovuchunnaanu       ||Poraatam||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2026-02-25T08:36:47Z</dcterms:created>
  <dcterms:modified xsi:type="dcterms:W3CDTF">2026-02-25T08:36:47Z</dcterms:modified>
</cp:coreProperties>
</file>