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లోకములో వెఱ్ఱివారిని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Lokamulo Verrivaarini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లోకములో వెఱ్ఱివారిని యోగ్యులుగా చేసావయ్యా యేసయ్యా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విద్య లేని పామరులను పేరు పెట్టి పిలిచావయ్యా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Lokamulo Verrivaarini Yogyuluga Chesaavayyaa Yesayyaa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Vidya Leni Paamarulanu Peru Petti Pilichaaavayyaa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జాలర్లను పిలిచావయ్యా యేసయ్యా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మనుష్యులు పట్టేవారుగా మార్చావయ్యా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Jaalarlanu Pilichaavayyaa Yesayyaa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Manushyulu Pattevaarugaa Maarchaavayyaa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నన్ను అట్టి రీతిగా మార్చుమయా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Nannu Atti Reethigaa Maarchumayaa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జక్కయ్యను పిలిచావయ్యా యేసయ్యా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నేడు నీతో ఉంటానన్నావయ్యా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Jakkayyanu Pilichaavayyaa Yesayyaa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Nedu Neetho Untaanannaavayaa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నాతో అట్టి రీతిగా ఉండుమయా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Naatho Atti Reethigaa Undumayaa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సౌలును పిలిచావయ్యా యేసయ్యా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పౌలుగ మార్చావయ్యా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Soulunu Pilichaavayyaa Yesayyaa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Pouluga Maarchaavayyaa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నన్ను అట్టి రీతిగా మార్చుమయా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Nannu Atti Reethigaa Maarchumayaa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2026-02-25T09:26:39Z</dcterms:created>
  <dcterms:modified xsi:type="dcterms:W3CDTF">2026-02-25T09:26:39Z</dcterms:modified>
</cp:coreProperties>
</file>