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విశ్వాస్యత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Vishwaasyatha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వాత్సల్యత వెలసెను మాపై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క్రొత్తగా ప్రతి దినము యేసు ప్రభు (2)             ||నీదు||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Vaathsalyatha Velasenu Maapai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Kroththaga Prathi Dinamu Yesu Prabhu (2)           ||Needu||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ఆత్మను జీవము దేహమును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 యేసు రాకడ వరకు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Aathmanu Jeevamu Dehamunu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 Yesu Raakada Varaku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వొనరుగ కాపాడును పదిలముగా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 దినమును నిందారహితముగా (2)             ||నీదు||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Vonaruga Kaapaadunu Padilamugaa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 Dinamunu Nindaarahithamugaa (2)           ||Needu||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కుమార శుద్ధాత్మకును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 తరములకు మహిమ ఘనత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Kumaara Shudhdhaathmakunu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 Tharamulaku Mahima Ghanatha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పరిపూర్ణముగా ప్రబలును గాక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 పరి విధముల ప్రభు సంఘములో (2)             ||నీదు||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Paripoornamugaa Prabalunu Gaaka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 Pari Vidhamula Prabhu Sanghamulo (2)           ||Needu||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విశ్వాస్యత మా ప్రభు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అంతరిక్షము నధిగమించెను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Vishwaasyatha Maa Prabhu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Antharikshamu Nadhigaminchenu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ప్రేమించి నీ ఆజ్ఞలను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అనుసరించు మానుజావళికి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Preminchi Nee Aagnalanu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Anusarinchu Manujaavaliki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నిబంధనను స్థిరముగ జేసి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నలరారెడు మా ప్రభువా (2)             ||నీదు||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Nibandhananu Sthiramuga Jesi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Nalaraaredu Maa Prabhuvaa (2)           ||Needu||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 తరముల వరకు సరిగా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విలసిల్లేటి వెలలేని 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 Tharamula Varaku Sarigaa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Vilasilleti Velaleni Maa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వింతల కృపాంబుధి యగు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యెంతయో నిను స్తుతియింతుము కోరి (2)             ||నీదు||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Vinthala Krupaambudhi Yagu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Yenthayo Ninu Sthuthiyinthumu Kori (2)           ||Needu||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సత్య సంధత్వ మహిమ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నిరతము నిలయం సంస్తుతులకు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Sathya Sandhathva Mahima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Nirathamu Nilayam Samsthuthulaku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మెరసెను నా మదిలోన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మరువగ లేమి మధుర ప్రేమ (2)             ||నీదు||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Merasenu Naa Madilona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Maruvaga Lemi Madhura Prema (2)           ||Needu||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ఎంతైనను నమ్మదగిన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నీ విశ్వాస్యత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Enthainanu Nammadagina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Nee Vishwaasyatha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2026-02-25T09:34:19Z</dcterms:created>
  <dcterms:modified xsi:type="dcterms:W3CDTF">2026-02-25T09:34:19Z</dcterms:modified>
</cp:coreProperties>
</file>