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ఆర్భాటముతో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Aarbhaatamutho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ఆర్భాటముతో ప్రధాన దూత శబ్దముతో దేవుని బూరతో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మహిమలో ప్రభువు తన స్వాస్థ్యముకై త్వరగా రానై యున్నాడు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Pallavi|| Aarbhaatamutho Pradhaana Dootha Shabdamutho Devuni Booratho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Mahimalo Prabhuvu Thana Svaasthyamukai Thvaragaa Raanai Yunnaadu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అరుదెంచెను నవవసంతము చిగురించుచున్నది అంజూరము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అనుకొనని ఘడియలో ప్రత్యక్షమగును మేఘాలపై మన ప్రియుడు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ఒపికకలిగి ఆత్మ ఫలమును ఫలించెదము ప్రభు కొరకే ||ఆర్భా||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పరిశుద్ధతలో సంపూర్ణులమై ప్రభువు వలె మార్పునొందెదము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సూర్యచంద్రులు అక్కరలేని సీయోను నగరమునందు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గొర్రెపిల్ల దీపకాంతిలో ప్రకాశించెదము ||ఆర్భా||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వధువుసంఘముగ ప్రభువుతో కలిసి నిత్యమ నివాసముండెదము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ఆహా ఎంతో సొగసైన వైభవమైన పన్నెండు గుమ్మముల నగరములో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యుగయుగాలు మన ప్రాణప్రియునితో లీనమైపోదుము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||ఆర్భా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2026-08-11T18:37:46Z</dcterms:created>
  <dcterms:modified xsi:type="dcterms:W3CDTF">2026-08-11T18:37:46Z</dcterms:modified>
</cp:coreProperties>
</file>