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మైటీ జీసస్ తోడుంటే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Mighty Jesus Thodunte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 మన్నాతో పోషించెను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 చీల్చెను నీరు నిచ్చెను      ||మైటీ జీసస్||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 Mannaatho Poshinchenu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 Cheelchenu Neeru Nichchenu     ||Mighty Jesus||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మైటీ జీసస్ తోడుంటే భయమే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సే… భయమే 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Mighty Jesus Thodunte Bhayame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Say… Bhayame Ledu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మిరాకిల్స్ కెప్పుడు కొదువ లేదు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ఎస్… కొదువ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Miracles Keppudu Koduva Ledu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Yes… Koduva Ledu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 మధ్య ఎన్నో ఎన్నో వండర్స్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వర్ణించుటకు మా వద్ద నో వర్డ్స్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Ishraayelu Madhya Enno Enno Wonders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Varninchutaku Maa Vadda No Words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ఎస్… నో వర్డ్స్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Yes… No Words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లాలాలా… లలలల్ల లాలాలా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 Laa Laa… La La Lalla Laa Laa Laa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పగలు మేఘమై ఆ… ఆ… ఆ.. నీడనిచ్చెను ఓ… ఓ… ఓ..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స్తంభమై ఆ… ఆ… ఆ.. రాత్రి కాచెను ఓ… ఓ… ఓ..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Pagalu Meghamai Aa… Aa… Aa.. Needanichchenu Oo… Oo… O..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Sthambhamai Aa… Aa… Aa.. Raathri Kaachenu Oo… Oo… O..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పగలు మేఘమై నీడనిచెను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అగ్ని స్తంభమై రాత్రి కాచెను      ||మైటీ జీసస్||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Pagalu Meghamai Needanichenu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Agni Sthambhamai Raathri Kaachenu     ||Mighty Jesus||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 మన్నాతో ఆ… ఆ… ఆ.. పోషించెను ఓ… ఓ… ఓ..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 చీల్చెను ఆ… ఆ… ఆ.. నీరు నిచ్చెను ఓ… ఓ… ఓ..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 Mannaatho Aa… Aa… Aa.. Poshinchenu Oo… Oo… O..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 Cheelchenu Aa… Aa… Aa.. Neeru Nichchenu Oo… Oo… O..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2026-02-25T09:35:53Z</dcterms:created>
  <dcterms:modified xsi:type="dcterms:W3CDTF">2026-02-25T09:35:53Z</dcterms:modified>
</cp:coreProperties>
</file>